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752" r:id="rId1"/>
    <p:sldMasterId id="2147483856" r:id="rId2"/>
    <p:sldMasterId id="2147483866" r:id="rId3"/>
    <p:sldMasterId id="2147483876" r:id="rId4"/>
  </p:sldMasterIdLst>
  <p:notesMasterIdLst>
    <p:notesMasterId r:id="rId22"/>
  </p:notesMasterIdLst>
  <p:handoutMasterIdLst>
    <p:handoutMasterId r:id="rId23"/>
  </p:handoutMasterIdLst>
  <p:sldIdLst>
    <p:sldId id="278" r:id="rId5"/>
    <p:sldId id="552" r:id="rId6"/>
    <p:sldId id="590" r:id="rId7"/>
    <p:sldId id="591" r:id="rId8"/>
    <p:sldId id="593" r:id="rId9"/>
    <p:sldId id="599" r:id="rId10"/>
    <p:sldId id="594" r:id="rId11"/>
    <p:sldId id="595" r:id="rId12"/>
    <p:sldId id="598" r:id="rId13"/>
    <p:sldId id="602" r:id="rId14"/>
    <p:sldId id="596" r:id="rId15"/>
    <p:sldId id="601" r:id="rId16"/>
    <p:sldId id="600" r:id="rId17"/>
    <p:sldId id="597" r:id="rId18"/>
    <p:sldId id="589" r:id="rId19"/>
    <p:sldId id="592" r:id="rId20"/>
    <p:sldId id="588" r:id="rId21"/>
  </p:sldIdLst>
  <p:sldSz cx="9601200" cy="6858000"/>
  <p:notesSz cx="7010400" cy="9236075"/>
  <p:custDataLst>
    <p:tags r:id="rId24"/>
  </p:custDataLst>
  <p:defaultTextStyle>
    <a:defPPr>
      <a:defRPr lang="en-US"/>
    </a:defPPr>
    <a:lvl1pPr algn="ctr" rtl="0" fontAlgn="base">
      <a:spcBef>
        <a:spcPct val="0"/>
      </a:spcBef>
      <a:spcAft>
        <a:spcPct val="0"/>
      </a:spcAft>
      <a:defRPr sz="1400" kern="1200">
        <a:solidFill>
          <a:schemeClr val="tx1"/>
        </a:solidFill>
        <a:latin typeface="Arial" charset="0"/>
        <a:ea typeface="+mn-ea"/>
        <a:cs typeface="Arial" charset="0"/>
      </a:defRPr>
    </a:lvl1pPr>
    <a:lvl2pPr marL="457200" algn="ctr" rtl="0" fontAlgn="base">
      <a:spcBef>
        <a:spcPct val="0"/>
      </a:spcBef>
      <a:spcAft>
        <a:spcPct val="0"/>
      </a:spcAft>
      <a:defRPr sz="1400" kern="1200">
        <a:solidFill>
          <a:schemeClr val="tx1"/>
        </a:solidFill>
        <a:latin typeface="Arial" charset="0"/>
        <a:ea typeface="+mn-ea"/>
        <a:cs typeface="Arial" charset="0"/>
      </a:defRPr>
    </a:lvl2pPr>
    <a:lvl3pPr marL="914400" algn="ctr" rtl="0" fontAlgn="base">
      <a:spcBef>
        <a:spcPct val="0"/>
      </a:spcBef>
      <a:spcAft>
        <a:spcPct val="0"/>
      </a:spcAft>
      <a:defRPr sz="1400" kern="1200">
        <a:solidFill>
          <a:schemeClr val="tx1"/>
        </a:solidFill>
        <a:latin typeface="Arial" charset="0"/>
        <a:ea typeface="+mn-ea"/>
        <a:cs typeface="Arial" charset="0"/>
      </a:defRPr>
    </a:lvl3pPr>
    <a:lvl4pPr marL="1371600" algn="ctr" rtl="0" fontAlgn="base">
      <a:spcBef>
        <a:spcPct val="0"/>
      </a:spcBef>
      <a:spcAft>
        <a:spcPct val="0"/>
      </a:spcAft>
      <a:defRPr sz="1400" kern="1200">
        <a:solidFill>
          <a:schemeClr val="tx1"/>
        </a:solidFill>
        <a:latin typeface="Arial" charset="0"/>
        <a:ea typeface="+mn-ea"/>
        <a:cs typeface="Arial" charset="0"/>
      </a:defRPr>
    </a:lvl4pPr>
    <a:lvl5pPr marL="1828800" algn="ctr"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4192">
          <p15:clr>
            <a:srgbClr val="A4A3A4"/>
          </p15:clr>
        </p15:guide>
        <p15:guide id="2" pos="5903">
          <p15:clr>
            <a:srgbClr val="A4A3A4"/>
          </p15:clr>
        </p15:guide>
      </p15:sldGuideLst>
    </p:ext>
    <p:ext uri="{2D200454-40CA-4A62-9FC3-DE9A4176ACB9}">
      <p15:notesGuideLst xmlns:p15="http://schemas.microsoft.com/office/powerpoint/2012/main" xmlns="">
        <p15:guide id="1" orient="horz" pos="2909"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577D"/>
    <a:srgbClr val="99CCFF"/>
    <a:srgbClr val="0075EA"/>
    <a:srgbClr val="CD83FE"/>
    <a:srgbClr val="00478E"/>
    <a:srgbClr val="4C6C9C"/>
    <a:srgbClr val="6F8DB9"/>
    <a:srgbClr val="9DB1CF"/>
    <a:srgbClr val="364D6E"/>
    <a:srgbClr val="0077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158" autoAdjust="0"/>
    <p:restoredTop sz="87141" autoAdjust="0"/>
  </p:normalViewPr>
  <p:slideViewPr>
    <p:cSldViewPr showGuides="1">
      <p:cViewPr varScale="1">
        <p:scale>
          <a:sx n="101" d="100"/>
          <a:sy n="101" d="100"/>
        </p:scale>
        <p:origin x="-2340" y="-102"/>
      </p:cViewPr>
      <p:guideLst>
        <p:guide orient="horz" pos="4192"/>
        <p:guide pos="5903"/>
      </p:guideLst>
    </p:cSldViewPr>
  </p:slideViewPr>
  <p:outlineViewPr>
    <p:cViewPr>
      <p:scale>
        <a:sx n="33" d="100"/>
        <a:sy n="33" d="100"/>
      </p:scale>
      <p:origin x="0" y="210"/>
    </p:cViewPr>
  </p:outlineViewPr>
  <p:notesTextViewPr>
    <p:cViewPr>
      <p:scale>
        <a:sx n="100" d="100"/>
        <a:sy n="100" d="100"/>
      </p:scale>
      <p:origin x="0" y="0"/>
    </p:cViewPr>
  </p:notesTextViewPr>
  <p:sorterViewPr>
    <p:cViewPr>
      <p:scale>
        <a:sx n="66" d="100"/>
        <a:sy n="66" d="100"/>
      </p:scale>
      <p:origin x="0" y="3384"/>
    </p:cViewPr>
  </p:sorterViewPr>
  <p:notesViewPr>
    <p:cSldViewPr showGuides="1">
      <p:cViewPr varScale="1">
        <p:scale>
          <a:sx n="82" d="100"/>
          <a:sy n="82" d="100"/>
        </p:scale>
        <p:origin x="-3108" y="-96"/>
      </p:cViewPr>
      <p:guideLst>
        <p:guide orient="horz" pos="2909"/>
        <p:guide pos="2209"/>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A22B74-63A1-4D44-866B-D95C3362B10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ADBB3A8B-AD75-43C5-A11E-C6493F185F5C}">
      <dgm:prSet phldrT="[Text]"/>
      <dgm:spPr/>
      <dgm:t>
        <a:bodyPr/>
        <a:lstStyle/>
        <a:p>
          <a:r>
            <a:rPr lang="en-US" dirty="0" smtClean="0"/>
            <a:t>SORT</a:t>
          </a:r>
          <a:endParaRPr lang="en-US" dirty="0"/>
        </a:p>
      </dgm:t>
    </dgm:pt>
    <dgm:pt modelId="{8EC7AA59-B1B0-452D-9358-4DBF7B5C58F0}" type="parTrans" cxnId="{5C02930E-9DB3-4399-9311-0572782A2439}">
      <dgm:prSet/>
      <dgm:spPr/>
      <dgm:t>
        <a:bodyPr/>
        <a:lstStyle/>
        <a:p>
          <a:endParaRPr lang="en-US"/>
        </a:p>
      </dgm:t>
    </dgm:pt>
    <dgm:pt modelId="{0318390E-3CAC-4992-A815-EC349FF614B4}" type="sibTrans" cxnId="{5C02930E-9DB3-4399-9311-0572782A2439}">
      <dgm:prSet/>
      <dgm:spPr/>
      <dgm:t>
        <a:bodyPr/>
        <a:lstStyle/>
        <a:p>
          <a:endParaRPr lang="en-US"/>
        </a:p>
      </dgm:t>
    </dgm:pt>
    <dgm:pt modelId="{D36CF56E-3AF7-4D7D-92A8-B1F62636F153}">
      <dgm:prSet phldrT="[Text]"/>
      <dgm:spPr/>
      <dgm:t>
        <a:bodyPr/>
        <a:lstStyle/>
        <a:p>
          <a:r>
            <a:rPr lang="en-US" dirty="0" smtClean="0"/>
            <a:t>SET IN PLACE</a:t>
          </a:r>
          <a:endParaRPr lang="en-US" dirty="0"/>
        </a:p>
      </dgm:t>
    </dgm:pt>
    <dgm:pt modelId="{DA44388B-B616-419A-A755-CF3F132F7F15}" type="parTrans" cxnId="{15D6F81C-01D9-400B-8324-2691B38E4E22}">
      <dgm:prSet/>
      <dgm:spPr/>
      <dgm:t>
        <a:bodyPr/>
        <a:lstStyle/>
        <a:p>
          <a:endParaRPr lang="en-US"/>
        </a:p>
      </dgm:t>
    </dgm:pt>
    <dgm:pt modelId="{B89F3078-8FEF-4A31-857A-6484E5E9A79C}" type="sibTrans" cxnId="{15D6F81C-01D9-400B-8324-2691B38E4E22}">
      <dgm:prSet/>
      <dgm:spPr/>
      <dgm:t>
        <a:bodyPr/>
        <a:lstStyle/>
        <a:p>
          <a:endParaRPr lang="en-US"/>
        </a:p>
      </dgm:t>
    </dgm:pt>
    <dgm:pt modelId="{CCBDFB35-17BD-47F2-B127-94EBA3D54B34}">
      <dgm:prSet phldrT="[Text]"/>
      <dgm:spPr/>
      <dgm:t>
        <a:bodyPr/>
        <a:lstStyle/>
        <a:p>
          <a:r>
            <a:rPr lang="en-US" dirty="0" smtClean="0"/>
            <a:t>SHINE</a:t>
          </a:r>
          <a:endParaRPr lang="en-US" dirty="0"/>
        </a:p>
      </dgm:t>
    </dgm:pt>
    <dgm:pt modelId="{3404C5F6-AB49-478A-B4B3-A2278A522ACA}" type="parTrans" cxnId="{D0BCA877-8444-4F45-957E-CCA75090F4D2}">
      <dgm:prSet/>
      <dgm:spPr/>
      <dgm:t>
        <a:bodyPr/>
        <a:lstStyle/>
        <a:p>
          <a:endParaRPr lang="en-US"/>
        </a:p>
      </dgm:t>
    </dgm:pt>
    <dgm:pt modelId="{B0FD5BEF-A0A3-4461-A41C-CB2078991034}" type="sibTrans" cxnId="{D0BCA877-8444-4F45-957E-CCA75090F4D2}">
      <dgm:prSet/>
      <dgm:spPr/>
      <dgm:t>
        <a:bodyPr/>
        <a:lstStyle/>
        <a:p>
          <a:endParaRPr lang="en-US"/>
        </a:p>
      </dgm:t>
    </dgm:pt>
    <dgm:pt modelId="{FAC882E8-CAA7-48EA-BF74-5E602FA2D58C}">
      <dgm:prSet phldrT="[Text]"/>
      <dgm:spPr/>
      <dgm:t>
        <a:bodyPr/>
        <a:lstStyle/>
        <a:p>
          <a:r>
            <a:rPr lang="en-US" dirty="0" smtClean="0"/>
            <a:t>STANDARDIZE</a:t>
          </a:r>
          <a:endParaRPr lang="en-US" dirty="0"/>
        </a:p>
      </dgm:t>
    </dgm:pt>
    <dgm:pt modelId="{616013B1-EDEC-48A9-9D94-592B3E479D2D}" type="parTrans" cxnId="{0340F1AB-A14E-4EC5-A86C-A42B734312F7}">
      <dgm:prSet/>
      <dgm:spPr/>
      <dgm:t>
        <a:bodyPr/>
        <a:lstStyle/>
        <a:p>
          <a:endParaRPr lang="en-US"/>
        </a:p>
      </dgm:t>
    </dgm:pt>
    <dgm:pt modelId="{0FA5A91D-96A9-4A00-8722-B3792525801A}" type="sibTrans" cxnId="{0340F1AB-A14E-4EC5-A86C-A42B734312F7}">
      <dgm:prSet/>
      <dgm:spPr/>
      <dgm:t>
        <a:bodyPr/>
        <a:lstStyle/>
        <a:p>
          <a:endParaRPr lang="en-US"/>
        </a:p>
      </dgm:t>
    </dgm:pt>
    <dgm:pt modelId="{2C27DF8A-5408-4400-9A37-03B3C1E9D0FB}">
      <dgm:prSet phldrT="[Text]"/>
      <dgm:spPr/>
      <dgm:t>
        <a:bodyPr/>
        <a:lstStyle/>
        <a:p>
          <a:r>
            <a:rPr lang="en-US" dirty="0" smtClean="0"/>
            <a:t>SUSTAIN</a:t>
          </a:r>
          <a:endParaRPr lang="en-US" dirty="0"/>
        </a:p>
      </dgm:t>
    </dgm:pt>
    <dgm:pt modelId="{B8E722CA-3911-432F-A3E3-9BEEE8E63B22}" type="parTrans" cxnId="{6DCE1C3B-2828-4926-9B40-7C0859A39748}">
      <dgm:prSet/>
      <dgm:spPr/>
      <dgm:t>
        <a:bodyPr/>
        <a:lstStyle/>
        <a:p>
          <a:endParaRPr lang="en-US"/>
        </a:p>
      </dgm:t>
    </dgm:pt>
    <dgm:pt modelId="{437B95DA-C033-4A83-9074-7C72D66B8640}" type="sibTrans" cxnId="{6DCE1C3B-2828-4926-9B40-7C0859A39748}">
      <dgm:prSet/>
      <dgm:spPr/>
      <dgm:t>
        <a:bodyPr/>
        <a:lstStyle/>
        <a:p>
          <a:endParaRPr lang="en-US"/>
        </a:p>
      </dgm:t>
    </dgm:pt>
    <dgm:pt modelId="{93A87FA7-3AC4-4D69-BBF8-B635F8E331A8}" type="pres">
      <dgm:prSet presAssocID="{F8A22B74-63A1-4D44-866B-D95C3362B102}" presName="cycle" presStyleCnt="0">
        <dgm:presLayoutVars>
          <dgm:dir/>
          <dgm:resizeHandles val="exact"/>
        </dgm:presLayoutVars>
      </dgm:prSet>
      <dgm:spPr/>
      <dgm:t>
        <a:bodyPr/>
        <a:lstStyle/>
        <a:p>
          <a:endParaRPr lang="en-US"/>
        </a:p>
      </dgm:t>
    </dgm:pt>
    <dgm:pt modelId="{212BD5F1-AA49-4FE5-BE86-568A11385267}" type="pres">
      <dgm:prSet presAssocID="{ADBB3A8B-AD75-43C5-A11E-C6493F185F5C}" presName="node" presStyleLbl="node1" presStyleIdx="0" presStyleCnt="5">
        <dgm:presLayoutVars>
          <dgm:bulletEnabled val="1"/>
        </dgm:presLayoutVars>
      </dgm:prSet>
      <dgm:spPr/>
      <dgm:t>
        <a:bodyPr/>
        <a:lstStyle/>
        <a:p>
          <a:endParaRPr lang="en-US"/>
        </a:p>
      </dgm:t>
    </dgm:pt>
    <dgm:pt modelId="{66DC7CD2-EBDB-49AF-8441-4EDF33B2C34E}" type="pres">
      <dgm:prSet presAssocID="{ADBB3A8B-AD75-43C5-A11E-C6493F185F5C}" presName="spNode" presStyleCnt="0"/>
      <dgm:spPr/>
    </dgm:pt>
    <dgm:pt modelId="{6E756F6E-37F9-4C29-A831-F018DFD244B8}" type="pres">
      <dgm:prSet presAssocID="{0318390E-3CAC-4992-A815-EC349FF614B4}" presName="sibTrans" presStyleLbl="sibTrans1D1" presStyleIdx="0" presStyleCnt="5"/>
      <dgm:spPr/>
      <dgm:t>
        <a:bodyPr/>
        <a:lstStyle/>
        <a:p>
          <a:endParaRPr lang="en-US"/>
        </a:p>
      </dgm:t>
    </dgm:pt>
    <dgm:pt modelId="{3E9A210B-EE68-406D-AE1F-79363DE66CB5}" type="pres">
      <dgm:prSet presAssocID="{D36CF56E-3AF7-4D7D-92A8-B1F62636F153}" presName="node" presStyleLbl="node1" presStyleIdx="1" presStyleCnt="5">
        <dgm:presLayoutVars>
          <dgm:bulletEnabled val="1"/>
        </dgm:presLayoutVars>
      </dgm:prSet>
      <dgm:spPr/>
      <dgm:t>
        <a:bodyPr/>
        <a:lstStyle/>
        <a:p>
          <a:endParaRPr lang="en-US"/>
        </a:p>
      </dgm:t>
    </dgm:pt>
    <dgm:pt modelId="{D5F2B938-77BA-4B08-9CF3-626D447406CD}" type="pres">
      <dgm:prSet presAssocID="{D36CF56E-3AF7-4D7D-92A8-B1F62636F153}" presName="spNode" presStyleCnt="0"/>
      <dgm:spPr/>
    </dgm:pt>
    <dgm:pt modelId="{6CB5AFE7-DC10-4EA7-B854-9F8656CC5B7E}" type="pres">
      <dgm:prSet presAssocID="{B89F3078-8FEF-4A31-857A-6484E5E9A79C}" presName="sibTrans" presStyleLbl="sibTrans1D1" presStyleIdx="1" presStyleCnt="5"/>
      <dgm:spPr/>
      <dgm:t>
        <a:bodyPr/>
        <a:lstStyle/>
        <a:p>
          <a:endParaRPr lang="en-US"/>
        </a:p>
      </dgm:t>
    </dgm:pt>
    <dgm:pt modelId="{C498D3B4-1A1C-4C4D-AB2C-7E2EA301EB91}" type="pres">
      <dgm:prSet presAssocID="{CCBDFB35-17BD-47F2-B127-94EBA3D54B34}" presName="node" presStyleLbl="node1" presStyleIdx="2" presStyleCnt="5">
        <dgm:presLayoutVars>
          <dgm:bulletEnabled val="1"/>
        </dgm:presLayoutVars>
      </dgm:prSet>
      <dgm:spPr/>
      <dgm:t>
        <a:bodyPr/>
        <a:lstStyle/>
        <a:p>
          <a:endParaRPr lang="en-US"/>
        </a:p>
      </dgm:t>
    </dgm:pt>
    <dgm:pt modelId="{3CF576E4-3A28-42D9-9387-BE2BA0BB0E5A}" type="pres">
      <dgm:prSet presAssocID="{CCBDFB35-17BD-47F2-B127-94EBA3D54B34}" presName="spNode" presStyleCnt="0"/>
      <dgm:spPr/>
    </dgm:pt>
    <dgm:pt modelId="{EA42729D-BF0E-40B4-B547-94282EEA375B}" type="pres">
      <dgm:prSet presAssocID="{B0FD5BEF-A0A3-4461-A41C-CB2078991034}" presName="sibTrans" presStyleLbl="sibTrans1D1" presStyleIdx="2" presStyleCnt="5"/>
      <dgm:spPr/>
      <dgm:t>
        <a:bodyPr/>
        <a:lstStyle/>
        <a:p>
          <a:endParaRPr lang="en-US"/>
        </a:p>
      </dgm:t>
    </dgm:pt>
    <dgm:pt modelId="{91C6059F-DE68-4C09-9BA8-C76F6F011AAE}" type="pres">
      <dgm:prSet presAssocID="{FAC882E8-CAA7-48EA-BF74-5E602FA2D58C}" presName="node" presStyleLbl="node1" presStyleIdx="3" presStyleCnt="5">
        <dgm:presLayoutVars>
          <dgm:bulletEnabled val="1"/>
        </dgm:presLayoutVars>
      </dgm:prSet>
      <dgm:spPr/>
      <dgm:t>
        <a:bodyPr/>
        <a:lstStyle/>
        <a:p>
          <a:endParaRPr lang="en-US"/>
        </a:p>
      </dgm:t>
    </dgm:pt>
    <dgm:pt modelId="{27D8BA25-2442-430B-A9D2-9D86DA28CBE6}" type="pres">
      <dgm:prSet presAssocID="{FAC882E8-CAA7-48EA-BF74-5E602FA2D58C}" presName="spNode" presStyleCnt="0"/>
      <dgm:spPr/>
    </dgm:pt>
    <dgm:pt modelId="{C638F99C-FD71-460C-9454-A15073987B29}" type="pres">
      <dgm:prSet presAssocID="{0FA5A91D-96A9-4A00-8722-B3792525801A}" presName="sibTrans" presStyleLbl="sibTrans1D1" presStyleIdx="3" presStyleCnt="5"/>
      <dgm:spPr/>
      <dgm:t>
        <a:bodyPr/>
        <a:lstStyle/>
        <a:p>
          <a:endParaRPr lang="en-US"/>
        </a:p>
      </dgm:t>
    </dgm:pt>
    <dgm:pt modelId="{E2E2B4E6-04FE-4623-B316-CC42EB0D67B9}" type="pres">
      <dgm:prSet presAssocID="{2C27DF8A-5408-4400-9A37-03B3C1E9D0FB}" presName="node" presStyleLbl="node1" presStyleIdx="4" presStyleCnt="5">
        <dgm:presLayoutVars>
          <dgm:bulletEnabled val="1"/>
        </dgm:presLayoutVars>
      </dgm:prSet>
      <dgm:spPr/>
      <dgm:t>
        <a:bodyPr/>
        <a:lstStyle/>
        <a:p>
          <a:endParaRPr lang="en-US"/>
        </a:p>
      </dgm:t>
    </dgm:pt>
    <dgm:pt modelId="{FDA92BFE-463F-496D-AAC5-8F668B1196A7}" type="pres">
      <dgm:prSet presAssocID="{2C27DF8A-5408-4400-9A37-03B3C1E9D0FB}" presName="spNode" presStyleCnt="0"/>
      <dgm:spPr/>
    </dgm:pt>
    <dgm:pt modelId="{F6577616-94B8-49CF-A601-D57A12C20C34}" type="pres">
      <dgm:prSet presAssocID="{437B95DA-C033-4A83-9074-7C72D66B8640}" presName="sibTrans" presStyleLbl="sibTrans1D1" presStyleIdx="4" presStyleCnt="5"/>
      <dgm:spPr/>
      <dgm:t>
        <a:bodyPr/>
        <a:lstStyle/>
        <a:p>
          <a:endParaRPr lang="en-US"/>
        </a:p>
      </dgm:t>
    </dgm:pt>
  </dgm:ptLst>
  <dgm:cxnLst>
    <dgm:cxn modelId="{61149B6C-213C-4BF9-A6B8-3DC00E8B4D19}" type="presOf" srcId="{CCBDFB35-17BD-47F2-B127-94EBA3D54B34}" destId="{C498D3B4-1A1C-4C4D-AB2C-7E2EA301EB91}" srcOrd="0" destOrd="0" presId="urn:microsoft.com/office/officeart/2005/8/layout/cycle5"/>
    <dgm:cxn modelId="{15D6F81C-01D9-400B-8324-2691B38E4E22}" srcId="{F8A22B74-63A1-4D44-866B-D95C3362B102}" destId="{D36CF56E-3AF7-4D7D-92A8-B1F62636F153}" srcOrd="1" destOrd="0" parTransId="{DA44388B-B616-419A-A755-CF3F132F7F15}" sibTransId="{B89F3078-8FEF-4A31-857A-6484E5E9A79C}"/>
    <dgm:cxn modelId="{0340F1AB-A14E-4EC5-A86C-A42B734312F7}" srcId="{F8A22B74-63A1-4D44-866B-D95C3362B102}" destId="{FAC882E8-CAA7-48EA-BF74-5E602FA2D58C}" srcOrd="3" destOrd="0" parTransId="{616013B1-EDEC-48A9-9D94-592B3E479D2D}" sibTransId="{0FA5A91D-96A9-4A00-8722-B3792525801A}"/>
    <dgm:cxn modelId="{F8376830-F641-4CF7-9A0C-73B8B8E83FCA}" type="presOf" srcId="{B89F3078-8FEF-4A31-857A-6484E5E9A79C}" destId="{6CB5AFE7-DC10-4EA7-B854-9F8656CC5B7E}" srcOrd="0" destOrd="0" presId="urn:microsoft.com/office/officeart/2005/8/layout/cycle5"/>
    <dgm:cxn modelId="{EE660872-09EA-4413-971C-C04F8FE4CF9A}" type="presOf" srcId="{D36CF56E-3AF7-4D7D-92A8-B1F62636F153}" destId="{3E9A210B-EE68-406D-AE1F-79363DE66CB5}" srcOrd="0" destOrd="0" presId="urn:microsoft.com/office/officeart/2005/8/layout/cycle5"/>
    <dgm:cxn modelId="{CD0EAF40-E5BB-4C67-85B7-A3BA0E7352D8}" type="presOf" srcId="{FAC882E8-CAA7-48EA-BF74-5E602FA2D58C}" destId="{91C6059F-DE68-4C09-9BA8-C76F6F011AAE}" srcOrd="0" destOrd="0" presId="urn:microsoft.com/office/officeart/2005/8/layout/cycle5"/>
    <dgm:cxn modelId="{5C02930E-9DB3-4399-9311-0572782A2439}" srcId="{F8A22B74-63A1-4D44-866B-D95C3362B102}" destId="{ADBB3A8B-AD75-43C5-A11E-C6493F185F5C}" srcOrd="0" destOrd="0" parTransId="{8EC7AA59-B1B0-452D-9358-4DBF7B5C58F0}" sibTransId="{0318390E-3CAC-4992-A815-EC349FF614B4}"/>
    <dgm:cxn modelId="{CD33C505-0EA1-4FFD-8422-2285ED6D6AE9}" type="presOf" srcId="{437B95DA-C033-4A83-9074-7C72D66B8640}" destId="{F6577616-94B8-49CF-A601-D57A12C20C34}" srcOrd="0" destOrd="0" presId="urn:microsoft.com/office/officeart/2005/8/layout/cycle5"/>
    <dgm:cxn modelId="{46E7DC3B-85EC-4233-AE5D-309428E3FC3D}" type="presOf" srcId="{B0FD5BEF-A0A3-4461-A41C-CB2078991034}" destId="{EA42729D-BF0E-40B4-B547-94282EEA375B}" srcOrd="0" destOrd="0" presId="urn:microsoft.com/office/officeart/2005/8/layout/cycle5"/>
    <dgm:cxn modelId="{E07B1FE4-BA7E-4363-B16B-E1656CB96BB6}" type="presOf" srcId="{ADBB3A8B-AD75-43C5-A11E-C6493F185F5C}" destId="{212BD5F1-AA49-4FE5-BE86-568A11385267}" srcOrd="0" destOrd="0" presId="urn:microsoft.com/office/officeart/2005/8/layout/cycle5"/>
    <dgm:cxn modelId="{5B675E3F-B0C6-4966-9273-9489FD92DE04}" type="presOf" srcId="{F8A22B74-63A1-4D44-866B-D95C3362B102}" destId="{93A87FA7-3AC4-4D69-BBF8-B635F8E331A8}" srcOrd="0" destOrd="0" presId="urn:microsoft.com/office/officeart/2005/8/layout/cycle5"/>
    <dgm:cxn modelId="{742FFD75-8546-4FC3-924C-CBABA2DE8A7D}" type="presOf" srcId="{0318390E-3CAC-4992-A815-EC349FF614B4}" destId="{6E756F6E-37F9-4C29-A831-F018DFD244B8}" srcOrd="0" destOrd="0" presId="urn:microsoft.com/office/officeart/2005/8/layout/cycle5"/>
    <dgm:cxn modelId="{D0BCA877-8444-4F45-957E-CCA75090F4D2}" srcId="{F8A22B74-63A1-4D44-866B-D95C3362B102}" destId="{CCBDFB35-17BD-47F2-B127-94EBA3D54B34}" srcOrd="2" destOrd="0" parTransId="{3404C5F6-AB49-478A-B4B3-A2278A522ACA}" sibTransId="{B0FD5BEF-A0A3-4461-A41C-CB2078991034}"/>
    <dgm:cxn modelId="{C567E08D-75C5-4CD6-A76E-C7D1DFD66470}" type="presOf" srcId="{2C27DF8A-5408-4400-9A37-03B3C1E9D0FB}" destId="{E2E2B4E6-04FE-4623-B316-CC42EB0D67B9}" srcOrd="0" destOrd="0" presId="urn:microsoft.com/office/officeart/2005/8/layout/cycle5"/>
    <dgm:cxn modelId="{F452FC12-CC08-47DD-ACC2-C9EEA5DC7EAF}" type="presOf" srcId="{0FA5A91D-96A9-4A00-8722-B3792525801A}" destId="{C638F99C-FD71-460C-9454-A15073987B29}" srcOrd="0" destOrd="0" presId="urn:microsoft.com/office/officeart/2005/8/layout/cycle5"/>
    <dgm:cxn modelId="{6DCE1C3B-2828-4926-9B40-7C0859A39748}" srcId="{F8A22B74-63A1-4D44-866B-D95C3362B102}" destId="{2C27DF8A-5408-4400-9A37-03B3C1E9D0FB}" srcOrd="4" destOrd="0" parTransId="{B8E722CA-3911-432F-A3E3-9BEEE8E63B22}" sibTransId="{437B95DA-C033-4A83-9074-7C72D66B8640}"/>
    <dgm:cxn modelId="{4DF52965-67C4-4EE3-86C7-90374CC25CFE}" type="presParOf" srcId="{93A87FA7-3AC4-4D69-BBF8-B635F8E331A8}" destId="{212BD5F1-AA49-4FE5-BE86-568A11385267}" srcOrd="0" destOrd="0" presId="urn:microsoft.com/office/officeart/2005/8/layout/cycle5"/>
    <dgm:cxn modelId="{C9952D54-8466-42FF-8F86-EBC5D1250B69}" type="presParOf" srcId="{93A87FA7-3AC4-4D69-BBF8-B635F8E331A8}" destId="{66DC7CD2-EBDB-49AF-8441-4EDF33B2C34E}" srcOrd="1" destOrd="0" presId="urn:microsoft.com/office/officeart/2005/8/layout/cycle5"/>
    <dgm:cxn modelId="{18E80D18-B453-4A5B-A851-F22C88937483}" type="presParOf" srcId="{93A87FA7-3AC4-4D69-BBF8-B635F8E331A8}" destId="{6E756F6E-37F9-4C29-A831-F018DFD244B8}" srcOrd="2" destOrd="0" presId="urn:microsoft.com/office/officeart/2005/8/layout/cycle5"/>
    <dgm:cxn modelId="{BADB6E89-9FB2-495F-904B-C7E992320311}" type="presParOf" srcId="{93A87FA7-3AC4-4D69-BBF8-B635F8E331A8}" destId="{3E9A210B-EE68-406D-AE1F-79363DE66CB5}" srcOrd="3" destOrd="0" presId="urn:microsoft.com/office/officeart/2005/8/layout/cycle5"/>
    <dgm:cxn modelId="{F6038AFA-8342-421D-9D2D-327F9886D053}" type="presParOf" srcId="{93A87FA7-3AC4-4D69-BBF8-B635F8E331A8}" destId="{D5F2B938-77BA-4B08-9CF3-626D447406CD}" srcOrd="4" destOrd="0" presId="urn:microsoft.com/office/officeart/2005/8/layout/cycle5"/>
    <dgm:cxn modelId="{06B24D12-45B3-4E62-8857-DA2B02F3B009}" type="presParOf" srcId="{93A87FA7-3AC4-4D69-BBF8-B635F8E331A8}" destId="{6CB5AFE7-DC10-4EA7-B854-9F8656CC5B7E}" srcOrd="5" destOrd="0" presId="urn:microsoft.com/office/officeart/2005/8/layout/cycle5"/>
    <dgm:cxn modelId="{5B5E6B1C-39E5-4FE9-8AB7-5A0608CB4482}" type="presParOf" srcId="{93A87FA7-3AC4-4D69-BBF8-B635F8E331A8}" destId="{C498D3B4-1A1C-4C4D-AB2C-7E2EA301EB91}" srcOrd="6" destOrd="0" presId="urn:microsoft.com/office/officeart/2005/8/layout/cycle5"/>
    <dgm:cxn modelId="{0A1ECAE2-1003-4A0B-9EDC-BF526EE07CE0}" type="presParOf" srcId="{93A87FA7-3AC4-4D69-BBF8-B635F8E331A8}" destId="{3CF576E4-3A28-42D9-9387-BE2BA0BB0E5A}" srcOrd="7" destOrd="0" presId="urn:microsoft.com/office/officeart/2005/8/layout/cycle5"/>
    <dgm:cxn modelId="{B828F810-A32B-4F73-B122-D8A1772D8663}" type="presParOf" srcId="{93A87FA7-3AC4-4D69-BBF8-B635F8E331A8}" destId="{EA42729D-BF0E-40B4-B547-94282EEA375B}" srcOrd="8" destOrd="0" presId="urn:microsoft.com/office/officeart/2005/8/layout/cycle5"/>
    <dgm:cxn modelId="{768C48AA-7634-484E-8E04-B35F9F04EC44}" type="presParOf" srcId="{93A87FA7-3AC4-4D69-BBF8-B635F8E331A8}" destId="{91C6059F-DE68-4C09-9BA8-C76F6F011AAE}" srcOrd="9" destOrd="0" presId="urn:microsoft.com/office/officeart/2005/8/layout/cycle5"/>
    <dgm:cxn modelId="{8CE09B5F-F686-4B9C-AFCA-83ADF95B9BDF}" type="presParOf" srcId="{93A87FA7-3AC4-4D69-BBF8-B635F8E331A8}" destId="{27D8BA25-2442-430B-A9D2-9D86DA28CBE6}" srcOrd="10" destOrd="0" presId="urn:microsoft.com/office/officeart/2005/8/layout/cycle5"/>
    <dgm:cxn modelId="{B6EB113D-0082-4093-B20F-98D98961B9E9}" type="presParOf" srcId="{93A87FA7-3AC4-4D69-BBF8-B635F8E331A8}" destId="{C638F99C-FD71-460C-9454-A15073987B29}" srcOrd="11" destOrd="0" presId="urn:microsoft.com/office/officeart/2005/8/layout/cycle5"/>
    <dgm:cxn modelId="{12D38917-EF3B-4D28-AADB-64A92F0D60FF}" type="presParOf" srcId="{93A87FA7-3AC4-4D69-BBF8-B635F8E331A8}" destId="{E2E2B4E6-04FE-4623-B316-CC42EB0D67B9}" srcOrd="12" destOrd="0" presId="urn:microsoft.com/office/officeart/2005/8/layout/cycle5"/>
    <dgm:cxn modelId="{69B3B940-452C-43E1-8CD4-2DEE2032BEF0}" type="presParOf" srcId="{93A87FA7-3AC4-4D69-BBF8-B635F8E331A8}" destId="{FDA92BFE-463F-496D-AAC5-8F668B1196A7}" srcOrd="13" destOrd="0" presId="urn:microsoft.com/office/officeart/2005/8/layout/cycle5"/>
    <dgm:cxn modelId="{4699EADF-8E7F-40FD-9018-E30FD8E4150A}" type="presParOf" srcId="{93A87FA7-3AC4-4D69-BBF8-B635F8E331A8}" destId="{F6577616-94B8-49CF-A601-D57A12C20C34}"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BD5F1-AA49-4FE5-BE86-568A11385267}">
      <dsp:nvSpPr>
        <dsp:cNvPr id="0" name=""/>
        <dsp:cNvSpPr/>
      </dsp:nvSpPr>
      <dsp:spPr>
        <a:xfrm>
          <a:off x="3127570" y="883"/>
          <a:ext cx="1771505" cy="11514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SORT</a:t>
          </a:r>
          <a:endParaRPr lang="en-US" sz="1700" kern="1200" dirty="0"/>
        </a:p>
      </dsp:txBody>
      <dsp:txXfrm>
        <a:off x="3183781" y="57094"/>
        <a:ext cx="1659083" cy="1039056"/>
      </dsp:txXfrm>
    </dsp:sp>
    <dsp:sp modelId="{6E756F6E-37F9-4C29-A831-F018DFD244B8}">
      <dsp:nvSpPr>
        <dsp:cNvPr id="0" name=""/>
        <dsp:cNvSpPr/>
      </dsp:nvSpPr>
      <dsp:spPr>
        <a:xfrm>
          <a:off x="1710296" y="576622"/>
          <a:ext cx="4606053" cy="4606053"/>
        </a:xfrm>
        <a:custGeom>
          <a:avLst/>
          <a:gdLst/>
          <a:ahLst/>
          <a:cxnLst/>
          <a:rect l="0" t="0" r="0" b="0"/>
          <a:pathLst>
            <a:path>
              <a:moveTo>
                <a:pt x="3426711" y="292736"/>
              </a:moveTo>
              <a:arcTo wR="2303026" hR="2303026" stAng="17952224" swAng="121346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E9A210B-EE68-406D-AE1F-79363DE66CB5}">
      <dsp:nvSpPr>
        <dsp:cNvPr id="0" name=""/>
        <dsp:cNvSpPr/>
      </dsp:nvSpPr>
      <dsp:spPr>
        <a:xfrm>
          <a:off x="5317878" y="1592235"/>
          <a:ext cx="1771505" cy="11514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SET IN PLACE</a:t>
          </a:r>
          <a:endParaRPr lang="en-US" sz="1700" kern="1200" dirty="0"/>
        </a:p>
      </dsp:txBody>
      <dsp:txXfrm>
        <a:off x="5374089" y="1648446"/>
        <a:ext cx="1659083" cy="1039056"/>
      </dsp:txXfrm>
    </dsp:sp>
    <dsp:sp modelId="{6CB5AFE7-DC10-4EA7-B854-9F8656CC5B7E}">
      <dsp:nvSpPr>
        <dsp:cNvPr id="0" name=""/>
        <dsp:cNvSpPr/>
      </dsp:nvSpPr>
      <dsp:spPr>
        <a:xfrm>
          <a:off x="1710296" y="576622"/>
          <a:ext cx="4606053" cy="4606053"/>
        </a:xfrm>
        <a:custGeom>
          <a:avLst/>
          <a:gdLst/>
          <a:ahLst/>
          <a:cxnLst/>
          <a:rect l="0" t="0" r="0" b="0"/>
          <a:pathLst>
            <a:path>
              <a:moveTo>
                <a:pt x="4600558" y="2462026"/>
              </a:moveTo>
              <a:arcTo wR="2303026" hR="2303026" stAng="21837529" swAng="136121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498D3B4-1A1C-4C4D-AB2C-7E2EA301EB91}">
      <dsp:nvSpPr>
        <dsp:cNvPr id="0" name=""/>
        <dsp:cNvSpPr/>
      </dsp:nvSpPr>
      <dsp:spPr>
        <a:xfrm>
          <a:off x="4481255" y="4167097"/>
          <a:ext cx="1771505" cy="11514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SHINE</a:t>
          </a:r>
          <a:endParaRPr lang="en-US" sz="1700" kern="1200" dirty="0"/>
        </a:p>
      </dsp:txBody>
      <dsp:txXfrm>
        <a:off x="4537466" y="4223308"/>
        <a:ext cx="1659083" cy="1039056"/>
      </dsp:txXfrm>
    </dsp:sp>
    <dsp:sp modelId="{EA42729D-BF0E-40B4-B547-94282EEA375B}">
      <dsp:nvSpPr>
        <dsp:cNvPr id="0" name=""/>
        <dsp:cNvSpPr/>
      </dsp:nvSpPr>
      <dsp:spPr>
        <a:xfrm>
          <a:off x="1710296" y="576622"/>
          <a:ext cx="4606053" cy="4606053"/>
        </a:xfrm>
        <a:custGeom>
          <a:avLst/>
          <a:gdLst/>
          <a:ahLst/>
          <a:cxnLst/>
          <a:rect l="0" t="0" r="0" b="0"/>
          <a:pathLst>
            <a:path>
              <a:moveTo>
                <a:pt x="2586347" y="4588559"/>
              </a:moveTo>
              <a:arcTo wR="2303026" hR="2303026" stAng="4976011" swAng="84797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1C6059F-DE68-4C09-9BA8-C76F6F011AAE}">
      <dsp:nvSpPr>
        <dsp:cNvPr id="0" name=""/>
        <dsp:cNvSpPr/>
      </dsp:nvSpPr>
      <dsp:spPr>
        <a:xfrm>
          <a:off x="1773884" y="4167097"/>
          <a:ext cx="1771505" cy="11514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STANDARDIZE</a:t>
          </a:r>
          <a:endParaRPr lang="en-US" sz="1700" kern="1200" dirty="0"/>
        </a:p>
      </dsp:txBody>
      <dsp:txXfrm>
        <a:off x="1830095" y="4223308"/>
        <a:ext cx="1659083" cy="1039056"/>
      </dsp:txXfrm>
    </dsp:sp>
    <dsp:sp modelId="{C638F99C-FD71-460C-9454-A15073987B29}">
      <dsp:nvSpPr>
        <dsp:cNvPr id="0" name=""/>
        <dsp:cNvSpPr/>
      </dsp:nvSpPr>
      <dsp:spPr>
        <a:xfrm>
          <a:off x="1710296" y="576622"/>
          <a:ext cx="4606053" cy="4606053"/>
        </a:xfrm>
        <a:custGeom>
          <a:avLst/>
          <a:gdLst/>
          <a:ahLst/>
          <a:cxnLst/>
          <a:rect l="0" t="0" r="0" b="0"/>
          <a:pathLst>
            <a:path>
              <a:moveTo>
                <a:pt x="244589" y="3335870"/>
              </a:moveTo>
              <a:arcTo wR="2303026" hR="2303026" stAng="9201257" swAng="136121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2E2B4E6-04FE-4623-B316-CC42EB0D67B9}">
      <dsp:nvSpPr>
        <dsp:cNvPr id="0" name=""/>
        <dsp:cNvSpPr/>
      </dsp:nvSpPr>
      <dsp:spPr>
        <a:xfrm>
          <a:off x="937261" y="1592235"/>
          <a:ext cx="1771505" cy="11514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SUSTAIN</a:t>
          </a:r>
          <a:endParaRPr lang="en-US" sz="1700" kern="1200" dirty="0"/>
        </a:p>
      </dsp:txBody>
      <dsp:txXfrm>
        <a:off x="993472" y="1648446"/>
        <a:ext cx="1659083" cy="1039056"/>
      </dsp:txXfrm>
    </dsp:sp>
    <dsp:sp modelId="{F6577616-94B8-49CF-A601-D57A12C20C34}">
      <dsp:nvSpPr>
        <dsp:cNvPr id="0" name=""/>
        <dsp:cNvSpPr/>
      </dsp:nvSpPr>
      <dsp:spPr>
        <a:xfrm>
          <a:off x="1710296" y="576622"/>
          <a:ext cx="4606053" cy="4606053"/>
        </a:xfrm>
        <a:custGeom>
          <a:avLst/>
          <a:gdLst/>
          <a:ahLst/>
          <a:cxnLst/>
          <a:rect l="0" t="0" r="0" b="0"/>
          <a:pathLst>
            <a:path>
              <a:moveTo>
                <a:pt x="553669" y="805133"/>
              </a:moveTo>
              <a:arcTo wR="2303026" hR="2303026" stAng="13234314" swAng="121346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2" y="0"/>
            <a:ext cx="3038475" cy="462120"/>
          </a:xfrm>
          <a:prstGeom prst="rect">
            <a:avLst/>
          </a:prstGeom>
          <a:noFill/>
          <a:ln w="9525">
            <a:noFill/>
            <a:miter lim="800000"/>
            <a:headEnd/>
            <a:tailEnd/>
          </a:ln>
          <a:effectLst/>
        </p:spPr>
        <p:txBody>
          <a:bodyPr vert="horz" wrap="square" lIns="89873" tIns="44936" rIns="89873" bIns="44936" numCol="1" anchor="t" anchorCtr="0" compatLnSpc="1">
            <a:prstTxWarp prst="textNoShape">
              <a:avLst/>
            </a:prstTxWarp>
          </a:bodyPr>
          <a:lstStyle>
            <a:lvl1pPr algn="l" defTabSz="899512">
              <a:defRPr sz="1200" b="1" smtClean="0"/>
            </a:lvl1pPr>
          </a:lstStyle>
          <a:p>
            <a:pPr>
              <a:defRPr/>
            </a:pPr>
            <a:endParaRPr lang="en-US" dirty="0"/>
          </a:p>
        </p:txBody>
      </p:sp>
      <p:sp>
        <p:nvSpPr>
          <p:cNvPr id="10243" name="Rectangle 3"/>
          <p:cNvSpPr>
            <a:spLocks noGrp="1" noChangeArrowheads="1"/>
          </p:cNvSpPr>
          <p:nvPr>
            <p:ph type="dt" sz="quarter" idx="1"/>
          </p:nvPr>
        </p:nvSpPr>
        <p:spPr bwMode="auto">
          <a:xfrm>
            <a:off x="3971928" y="0"/>
            <a:ext cx="3038475" cy="462120"/>
          </a:xfrm>
          <a:prstGeom prst="rect">
            <a:avLst/>
          </a:prstGeom>
          <a:noFill/>
          <a:ln w="9525">
            <a:noFill/>
            <a:miter lim="800000"/>
            <a:headEnd/>
            <a:tailEnd/>
          </a:ln>
          <a:effectLst/>
        </p:spPr>
        <p:txBody>
          <a:bodyPr vert="horz" wrap="square" lIns="89873" tIns="44936" rIns="89873" bIns="44936" numCol="1" anchor="t" anchorCtr="0" compatLnSpc="1">
            <a:prstTxWarp prst="textNoShape">
              <a:avLst/>
            </a:prstTxWarp>
          </a:bodyPr>
          <a:lstStyle>
            <a:lvl1pPr algn="r" defTabSz="899512">
              <a:defRPr sz="1200" b="1" smtClean="0"/>
            </a:lvl1pPr>
          </a:lstStyle>
          <a:p>
            <a:pPr>
              <a:defRPr/>
            </a:pPr>
            <a:endParaRPr lang="en-US" dirty="0"/>
          </a:p>
        </p:txBody>
      </p:sp>
      <p:sp>
        <p:nvSpPr>
          <p:cNvPr id="10244" name="Rectangle 4"/>
          <p:cNvSpPr>
            <a:spLocks noGrp="1" noChangeArrowheads="1"/>
          </p:cNvSpPr>
          <p:nvPr>
            <p:ph type="ftr" sz="quarter" idx="2"/>
          </p:nvPr>
        </p:nvSpPr>
        <p:spPr bwMode="auto">
          <a:xfrm>
            <a:off x="2" y="8773959"/>
            <a:ext cx="3038475" cy="462119"/>
          </a:xfrm>
          <a:prstGeom prst="rect">
            <a:avLst/>
          </a:prstGeom>
          <a:noFill/>
          <a:ln w="9525">
            <a:noFill/>
            <a:miter lim="800000"/>
            <a:headEnd/>
            <a:tailEnd/>
          </a:ln>
          <a:effectLst/>
        </p:spPr>
        <p:txBody>
          <a:bodyPr vert="horz" wrap="square" lIns="89873" tIns="44936" rIns="89873" bIns="44936" numCol="1" anchor="b" anchorCtr="0" compatLnSpc="1">
            <a:prstTxWarp prst="textNoShape">
              <a:avLst/>
            </a:prstTxWarp>
          </a:bodyPr>
          <a:lstStyle>
            <a:lvl1pPr algn="l" defTabSz="899512">
              <a:defRPr sz="1200" b="1" smtClean="0"/>
            </a:lvl1pPr>
          </a:lstStyle>
          <a:p>
            <a:pPr>
              <a:defRPr/>
            </a:pPr>
            <a:endParaRPr lang="en-US" dirty="0"/>
          </a:p>
        </p:txBody>
      </p:sp>
      <p:sp>
        <p:nvSpPr>
          <p:cNvPr id="10245" name="Rectangle 5"/>
          <p:cNvSpPr>
            <a:spLocks noGrp="1" noChangeArrowheads="1"/>
          </p:cNvSpPr>
          <p:nvPr>
            <p:ph type="sldNum" sz="quarter" idx="3"/>
          </p:nvPr>
        </p:nvSpPr>
        <p:spPr bwMode="auto">
          <a:xfrm>
            <a:off x="3971928" y="8773959"/>
            <a:ext cx="3038475" cy="462119"/>
          </a:xfrm>
          <a:prstGeom prst="rect">
            <a:avLst/>
          </a:prstGeom>
          <a:noFill/>
          <a:ln w="9525">
            <a:noFill/>
            <a:miter lim="800000"/>
            <a:headEnd/>
            <a:tailEnd/>
          </a:ln>
          <a:effectLst/>
        </p:spPr>
        <p:txBody>
          <a:bodyPr vert="horz" wrap="square" lIns="89873" tIns="44936" rIns="89873" bIns="44936" numCol="1" anchor="b" anchorCtr="0" compatLnSpc="1">
            <a:prstTxWarp prst="textNoShape">
              <a:avLst/>
            </a:prstTxWarp>
          </a:bodyPr>
          <a:lstStyle>
            <a:lvl1pPr algn="r" defTabSz="899512">
              <a:defRPr sz="1200" b="1" smtClean="0"/>
            </a:lvl1pPr>
          </a:lstStyle>
          <a:p>
            <a:pPr>
              <a:defRPr/>
            </a:pPr>
            <a:fld id="{D98C261A-6945-4393-9E44-A48AD1D9B66D}" type="slidenum">
              <a:rPr lang="en-US"/>
              <a:pPr>
                <a:defRPr/>
              </a:pPr>
              <a:t>‹#›</a:t>
            </a:fld>
            <a:endParaRPr lang="en-US" dirty="0"/>
          </a:p>
        </p:txBody>
      </p:sp>
    </p:spTree>
    <p:extLst>
      <p:ext uri="{BB962C8B-B14F-4D97-AF65-F5344CB8AC3E}">
        <p14:creationId xmlns:p14="http://schemas.microsoft.com/office/powerpoint/2010/main" val="3751375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2" y="1"/>
            <a:ext cx="3059113" cy="454233"/>
          </a:xfrm>
          <a:prstGeom prst="rect">
            <a:avLst/>
          </a:prstGeom>
          <a:noFill/>
          <a:ln w="9525">
            <a:noFill/>
            <a:miter lim="800000"/>
            <a:headEnd/>
            <a:tailEnd/>
          </a:ln>
          <a:effectLst/>
        </p:spPr>
        <p:txBody>
          <a:bodyPr vert="horz" wrap="square" lIns="88405" tIns="44203" rIns="88405" bIns="44203" numCol="1" anchor="t" anchorCtr="0" compatLnSpc="1">
            <a:prstTxWarp prst="textNoShape">
              <a:avLst/>
            </a:prstTxWarp>
          </a:bodyPr>
          <a:lstStyle>
            <a:lvl1pPr algn="l" defTabSz="883841">
              <a:defRPr sz="1200" b="1" smtClean="0"/>
            </a:lvl1pPr>
          </a:lstStyle>
          <a:p>
            <a:pPr>
              <a:defRPr/>
            </a:pPr>
            <a:endParaRPr lang="en-US" dirty="0"/>
          </a:p>
        </p:txBody>
      </p:sp>
      <p:sp>
        <p:nvSpPr>
          <p:cNvPr id="11267" name="Rectangle 3"/>
          <p:cNvSpPr>
            <a:spLocks noGrp="1" noChangeArrowheads="1"/>
          </p:cNvSpPr>
          <p:nvPr>
            <p:ph type="dt" idx="1"/>
          </p:nvPr>
        </p:nvSpPr>
        <p:spPr bwMode="auto">
          <a:xfrm>
            <a:off x="3976689" y="1"/>
            <a:ext cx="3059112" cy="454233"/>
          </a:xfrm>
          <a:prstGeom prst="rect">
            <a:avLst/>
          </a:prstGeom>
          <a:noFill/>
          <a:ln w="9525">
            <a:noFill/>
            <a:miter lim="800000"/>
            <a:headEnd/>
            <a:tailEnd/>
          </a:ln>
          <a:effectLst/>
        </p:spPr>
        <p:txBody>
          <a:bodyPr vert="horz" wrap="square" lIns="88405" tIns="44203" rIns="88405" bIns="44203" numCol="1" anchor="t" anchorCtr="0" compatLnSpc="1">
            <a:prstTxWarp prst="textNoShape">
              <a:avLst/>
            </a:prstTxWarp>
          </a:bodyPr>
          <a:lstStyle>
            <a:lvl1pPr algn="r" defTabSz="883841">
              <a:defRPr sz="1200" b="1" smtClean="0"/>
            </a:lvl1pPr>
          </a:lstStyle>
          <a:p>
            <a:pPr>
              <a:defRPr/>
            </a:pPr>
            <a:endParaRPr lang="en-US" dirty="0"/>
          </a:p>
        </p:txBody>
      </p:sp>
      <p:sp>
        <p:nvSpPr>
          <p:cNvPr id="19460" name="Rectangle 4"/>
          <p:cNvSpPr>
            <a:spLocks noGrp="1" noRot="1" noChangeAspect="1" noChangeArrowheads="1" noTextEdit="1"/>
          </p:cNvSpPr>
          <p:nvPr>
            <p:ph type="sldImg" idx="2"/>
          </p:nvPr>
        </p:nvSpPr>
        <p:spPr bwMode="auto">
          <a:xfrm>
            <a:off x="1041400" y="682625"/>
            <a:ext cx="4883150" cy="3487738"/>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19164" y="4397232"/>
            <a:ext cx="5122862" cy="4170113"/>
          </a:xfrm>
          <a:prstGeom prst="rect">
            <a:avLst/>
          </a:prstGeom>
          <a:noFill/>
          <a:ln w="9525">
            <a:noFill/>
            <a:miter lim="800000"/>
            <a:headEnd/>
            <a:tailEnd/>
          </a:ln>
          <a:effectLst/>
        </p:spPr>
        <p:txBody>
          <a:bodyPr vert="horz" wrap="square" lIns="88405" tIns="44203" rIns="88405" bIns="4420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2" y="8792884"/>
            <a:ext cx="3059113" cy="455810"/>
          </a:xfrm>
          <a:prstGeom prst="rect">
            <a:avLst/>
          </a:prstGeom>
          <a:noFill/>
          <a:ln w="9525">
            <a:noFill/>
            <a:miter lim="800000"/>
            <a:headEnd/>
            <a:tailEnd/>
          </a:ln>
          <a:effectLst/>
        </p:spPr>
        <p:txBody>
          <a:bodyPr vert="horz" wrap="square" lIns="88405" tIns="44203" rIns="88405" bIns="44203" numCol="1" anchor="b" anchorCtr="0" compatLnSpc="1">
            <a:prstTxWarp prst="textNoShape">
              <a:avLst/>
            </a:prstTxWarp>
          </a:bodyPr>
          <a:lstStyle>
            <a:lvl1pPr algn="l" defTabSz="883841">
              <a:defRPr sz="1200" b="1" smtClean="0"/>
            </a:lvl1pPr>
          </a:lstStyle>
          <a:p>
            <a:pPr>
              <a:defRPr/>
            </a:pPr>
            <a:endParaRPr lang="en-US" dirty="0"/>
          </a:p>
        </p:txBody>
      </p:sp>
      <p:sp>
        <p:nvSpPr>
          <p:cNvPr id="11271" name="Rectangle 7"/>
          <p:cNvSpPr>
            <a:spLocks noGrp="1" noChangeArrowheads="1"/>
          </p:cNvSpPr>
          <p:nvPr>
            <p:ph type="sldNum" sz="quarter" idx="5"/>
          </p:nvPr>
        </p:nvSpPr>
        <p:spPr bwMode="auto">
          <a:xfrm>
            <a:off x="3976689" y="8792884"/>
            <a:ext cx="3059112" cy="455810"/>
          </a:xfrm>
          <a:prstGeom prst="rect">
            <a:avLst/>
          </a:prstGeom>
          <a:noFill/>
          <a:ln w="9525">
            <a:noFill/>
            <a:miter lim="800000"/>
            <a:headEnd/>
            <a:tailEnd/>
          </a:ln>
          <a:effectLst/>
        </p:spPr>
        <p:txBody>
          <a:bodyPr vert="horz" wrap="square" lIns="88405" tIns="44203" rIns="88405" bIns="44203" numCol="1" anchor="b" anchorCtr="0" compatLnSpc="1">
            <a:prstTxWarp prst="textNoShape">
              <a:avLst/>
            </a:prstTxWarp>
          </a:bodyPr>
          <a:lstStyle>
            <a:lvl1pPr algn="r" defTabSz="883841">
              <a:defRPr sz="1200" b="1" smtClean="0"/>
            </a:lvl1pPr>
          </a:lstStyle>
          <a:p>
            <a:pPr>
              <a:defRPr/>
            </a:pPr>
            <a:fld id="{390024AA-86A5-48F1-BF1F-928E78E2725A}" type="slidenum">
              <a:rPr lang="en-US"/>
              <a:pPr>
                <a:defRPr/>
              </a:pPr>
              <a:t>‹#›</a:t>
            </a:fld>
            <a:endParaRPr lang="en-US" dirty="0"/>
          </a:p>
        </p:txBody>
      </p:sp>
    </p:spTree>
    <p:extLst>
      <p:ext uri="{BB962C8B-B14F-4D97-AF65-F5344CB8AC3E}">
        <p14:creationId xmlns:p14="http://schemas.microsoft.com/office/powerpoint/2010/main" val="26338690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pPr defTabSz="888543"/>
            <a:fld id="{658605AD-91A0-46F1-95A5-20121A29D0E3}" type="slidenum">
              <a:rPr lang="en-US" smtClean="0">
                <a:latin typeface="Arial" pitchFamily="34" charset="0"/>
                <a:cs typeface="Arial" pitchFamily="34" charset="0"/>
              </a:rPr>
              <a:pPr defTabSz="888543"/>
              <a:t>0</a:t>
            </a:fld>
            <a:endParaRPr lang="en-US" dirty="0"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041400" y="682625"/>
            <a:ext cx="4883150" cy="3487738"/>
          </a:xfrm>
          <a:ln/>
        </p:spPr>
      </p:sp>
      <p:sp>
        <p:nvSpPr>
          <p:cNvPr id="41988" name="Rectangle 3"/>
          <p:cNvSpPr>
            <a:spLocks noGrp="1" noChangeArrowheads="1"/>
          </p:cNvSpPr>
          <p:nvPr>
            <p:ph type="body" idx="1"/>
          </p:nvPr>
        </p:nvSpPr>
        <p:spPr>
          <a:noFill/>
          <a:ln/>
        </p:spPr>
        <p:txBody>
          <a:bodyPr/>
          <a:lstStyle/>
          <a:p>
            <a:pPr eaLnBrk="1" hangingPunct="1"/>
            <a:endParaRPr lang="hu-HU" smtClean="0">
              <a:latin typeface="Arial" pitchFamily="34" charset="0"/>
              <a:cs typeface="Arial" pitchFamily="34" charset="0"/>
            </a:endParaRPr>
          </a:p>
        </p:txBody>
      </p:sp>
    </p:spTree>
    <p:extLst>
      <p:ext uri="{BB962C8B-B14F-4D97-AF65-F5344CB8AC3E}">
        <p14:creationId xmlns:p14="http://schemas.microsoft.com/office/powerpoint/2010/main" val="1297196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gap with 1</a:t>
            </a:r>
            <a:r>
              <a:rPr lang="en-US" baseline="0" dirty="0" smtClean="0"/>
              <a:t> root cause.</a:t>
            </a:r>
            <a:endParaRPr lang="en-US" dirty="0"/>
          </a:p>
        </p:txBody>
      </p:sp>
      <p:sp>
        <p:nvSpPr>
          <p:cNvPr id="4" name="Slide Number Placeholder 3"/>
          <p:cNvSpPr>
            <a:spLocks noGrp="1"/>
          </p:cNvSpPr>
          <p:nvPr>
            <p:ph type="sldNum" sz="quarter" idx="10"/>
          </p:nvPr>
        </p:nvSpPr>
        <p:spPr/>
        <p:txBody>
          <a:bodyPr/>
          <a:lstStyle/>
          <a:p>
            <a:pPr>
              <a:defRPr/>
            </a:pPr>
            <a:fld id="{390024AA-86A5-48F1-BF1F-928E78E2725A}" type="slidenum">
              <a:rPr lang="en-US" smtClean="0"/>
              <a:pPr>
                <a:defRPr/>
              </a:pPr>
              <a:t>7</a:t>
            </a:fld>
            <a:endParaRPr lang="en-US" dirty="0"/>
          </a:p>
        </p:txBody>
      </p:sp>
    </p:spTree>
    <p:extLst>
      <p:ext uri="{BB962C8B-B14F-4D97-AF65-F5344CB8AC3E}">
        <p14:creationId xmlns:p14="http://schemas.microsoft.com/office/powerpoint/2010/main" val="522301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tags" Target="../tags/tag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xml"/><Relationship Id="rId1" Type="http://schemas.openxmlformats.org/officeDocument/2006/relationships/tags" Target="../tags/tag1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ext Box 184"/>
          <p:cNvSpPr txBox="1">
            <a:spLocks noChangeArrowheads="1"/>
          </p:cNvSpPr>
          <p:nvPr userDrawn="1"/>
        </p:nvSpPr>
        <p:spPr bwMode="auto">
          <a:xfrm rot="5400000">
            <a:off x="-1870071" y="2394053"/>
            <a:ext cx="4029075" cy="307777"/>
          </a:xfrm>
          <a:prstGeom prst="rect">
            <a:avLst/>
          </a:prstGeom>
          <a:noFill/>
          <a:ln w="9525">
            <a:noFill/>
            <a:miter lim="800000"/>
            <a:headEnd/>
            <a:tailEnd/>
          </a:ln>
          <a:effectLst/>
        </p:spPr>
        <p:txBody>
          <a:bodyPr>
            <a:spAutoFit/>
          </a:bodyPr>
          <a:lstStyle/>
          <a:p>
            <a:pPr algn="l">
              <a:spcBef>
                <a:spcPct val="50000"/>
              </a:spcBef>
              <a:defRPr/>
            </a:pPr>
            <a:r>
              <a:rPr lang="en-US" dirty="0">
                <a:solidFill>
                  <a:srgbClr val="FFFFFF"/>
                </a:solidFill>
                <a:latin typeface="Calibri" pitchFamily="34" charset="0"/>
              </a:rPr>
              <a:t>U N C    H E A L T H    C A R E    S Y S T E M </a:t>
            </a:r>
          </a:p>
        </p:txBody>
      </p:sp>
      <p:sp>
        <p:nvSpPr>
          <p:cNvPr id="24755" name="Rectangle 179"/>
          <p:cNvSpPr>
            <a:spLocks noGrp="1" noChangeArrowheads="1"/>
          </p:cNvSpPr>
          <p:nvPr>
            <p:ph type="ctrTitle" sz="quarter" hasCustomPrompt="1"/>
          </p:nvPr>
        </p:nvSpPr>
        <p:spPr>
          <a:xfrm>
            <a:off x="720728" y="2229823"/>
            <a:ext cx="3917536" cy="1470025"/>
          </a:xfrm>
          <a:ln/>
        </p:spPr>
        <p:txBody>
          <a:bodyPr lIns="91440" tIns="45720" rIns="91440" bIns="45720" anchor="ctr"/>
          <a:lstStyle>
            <a:lvl1pPr>
              <a:defRPr sz="2200" i="0">
                <a:solidFill>
                  <a:schemeClr val="tx1"/>
                </a:solidFill>
              </a:defRPr>
            </a:lvl1pPr>
          </a:lstStyle>
          <a:p>
            <a:r>
              <a:rPr lang="en-US" dirty="0"/>
              <a:t>Click to edit Master title </a:t>
            </a:r>
            <a:r>
              <a:rPr lang="en-US" dirty="0" smtClean="0"/>
              <a:t>style</a:t>
            </a:r>
            <a:br>
              <a:rPr lang="en-US" dirty="0" smtClean="0"/>
            </a:br>
            <a:endParaRPr lang="en-US" dirty="0"/>
          </a:p>
        </p:txBody>
      </p:sp>
      <p:sp>
        <p:nvSpPr>
          <p:cNvPr id="13" name="Rectangle 123"/>
          <p:cNvSpPr>
            <a:spLocks noChangeArrowheads="1"/>
          </p:cNvSpPr>
          <p:nvPr userDrawn="1"/>
        </p:nvSpPr>
        <p:spPr bwMode="auto">
          <a:xfrm>
            <a:off x="0" y="0"/>
            <a:ext cx="304800" cy="4876800"/>
          </a:xfrm>
          <a:prstGeom prst="rect">
            <a:avLst/>
          </a:prstGeom>
          <a:solidFill>
            <a:srgbClr val="99CCFF"/>
          </a:solidFill>
          <a:ln w="9525">
            <a:noFill/>
            <a:miter lim="800000"/>
            <a:headEnd/>
            <a:tailEnd/>
          </a:ln>
          <a:effectLst/>
        </p:spPr>
        <p:txBody>
          <a:bodyPr wrap="none" anchor="ctr"/>
          <a:lstStyle/>
          <a:p>
            <a:pPr>
              <a:defRPr/>
            </a:pPr>
            <a:endParaRPr lang="en-GB" sz="2400" dirty="0">
              <a:latin typeface="Times New Roman" pitchFamily="18" charset="0"/>
            </a:endParaRPr>
          </a:p>
        </p:txBody>
      </p:sp>
      <p:sp>
        <p:nvSpPr>
          <p:cNvPr id="14" name="Line 125"/>
          <p:cNvSpPr>
            <a:spLocks noChangeShapeType="1"/>
          </p:cNvSpPr>
          <p:nvPr userDrawn="1"/>
        </p:nvSpPr>
        <p:spPr bwMode="auto">
          <a:xfrm>
            <a:off x="0" y="4876800"/>
            <a:ext cx="304800" cy="0"/>
          </a:xfrm>
          <a:prstGeom prst="line">
            <a:avLst/>
          </a:prstGeom>
          <a:noFill/>
          <a:ln w="44450">
            <a:solidFill>
              <a:srgbClr val="003366"/>
            </a:solidFill>
            <a:round/>
            <a:headEnd/>
            <a:tailEnd/>
          </a:ln>
          <a:effectLst/>
        </p:spPr>
        <p:txBody>
          <a:bodyPr/>
          <a:lstStyle/>
          <a:p>
            <a:pPr>
              <a:defRPr/>
            </a:pPr>
            <a:endParaRPr lang="en-US" dirty="0"/>
          </a:p>
        </p:txBody>
      </p:sp>
      <p:sp>
        <p:nvSpPr>
          <p:cNvPr id="15" name="Text Box 306"/>
          <p:cNvSpPr txBox="1">
            <a:spLocks noChangeArrowheads="1"/>
          </p:cNvSpPr>
          <p:nvPr userDrawn="1"/>
        </p:nvSpPr>
        <p:spPr bwMode="auto">
          <a:xfrm rot="5400000">
            <a:off x="-1874837" y="2398815"/>
            <a:ext cx="4038600" cy="307777"/>
          </a:xfrm>
          <a:prstGeom prst="rect">
            <a:avLst/>
          </a:prstGeom>
          <a:noFill/>
          <a:ln w="9525">
            <a:noFill/>
            <a:miter lim="800000"/>
            <a:headEnd/>
            <a:tailEnd/>
          </a:ln>
          <a:effectLst/>
        </p:spPr>
        <p:txBody>
          <a:bodyPr>
            <a:spAutoFit/>
          </a:bodyPr>
          <a:lstStyle/>
          <a:p>
            <a:pPr algn="l">
              <a:spcBef>
                <a:spcPct val="50000"/>
              </a:spcBef>
              <a:defRPr/>
            </a:pPr>
            <a:r>
              <a:rPr lang="en-US" dirty="0">
                <a:solidFill>
                  <a:srgbClr val="FFFFFF"/>
                </a:solidFill>
                <a:latin typeface="Calibri" pitchFamily="34" charset="0"/>
              </a:rPr>
              <a:t>U N C    H E A L T H    C A R E    S Y S T E M </a:t>
            </a:r>
          </a:p>
        </p:txBody>
      </p:sp>
      <p:sp>
        <p:nvSpPr>
          <p:cNvPr id="21" name="Text Placeholder 20"/>
          <p:cNvSpPr>
            <a:spLocks noGrp="1"/>
          </p:cNvSpPr>
          <p:nvPr>
            <p:ph type="body" sz="quarter" idx="10" hasCustomPrompt="1"/>
          </p:nvPr>
        </p:nvSpPr>
        <p:spPr>
          <a:xfrm>
            <a:off x="720725" y="4876808"/>
            <a:ext cx="4170363" cy="728663"/>
          </a:xfrm>
        </p:spPr>
        <p:txBody>
          <a:bodyPr/>
          <a:lstStyle>
            <a:lvl1pPr>
              <a:defRPr sz="1800" i="1">
                <a:solidFill>
                  <a:schemeClr val="tx2"/>
                </a:solidFill>
              </a:defRPr>
            </a:lvl1pPr>
          </a:lstStyle>
          <a:p>
            <a:pPr lvl="0"/>
            <a:r>
              <a:rPr lang="en-US" dirty="0" smtClean="0"/>
              <a:t>Click to add Date</a:t>
            </a:r>
            <a:endParaRPr lang="en-US" dirty="0"/>
          </a:p>
        </p:txBody>
      </p:sp>
      <p:sp>
        <p:nvSpPr>
          <p:cNvPr id="23" name="Text Placeholder 22"/>
          <p:cNvSpPr>
            <a:spLocks noGrp="1"/>
          </p:cNvSpPr>
          <p:nvPr>
            <p:ph type="body" sz="quarter" idx="11" hasCustomPrompt="1"/>
          </p:nvPr>
        </p:nvSpPr>
        <p:spPr>
          <a:xfrm>
            <a:off x="720729" y="3199784"/>
            <a:ext cx="3917950" cy="1014412"/>
          </a:xfrm>
        </p:spPr>
        <p:txBody>
          <a:bodyPr/>
          <a:lstStyle>
            <a:lvl1pPr>
              <a:defRPr sz="2200" b="0" baseline="0">
                <a:solidFill>
                  <a:schemeClr val="tx2"/>
                </a:solidFill>
              </a:defRPr>
            </a:lvl1pPr>
          </a:lstStyle>
          <a:p>
            <a:pPr lvl="0"/>
            <a:r>
              <a:rPr lang="en-US" dirty="0" smtClean="0"/>
              <a:t>Click to edit Subtitle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85741" y="2439169"/>
            <a:ext cx="4216220" cy="1489096"/>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 Column No Headings">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457317" y="1536970"/>
            <a:ext cx="4214816" cy="4600305"/>
          </a:xfrm>
        </p:spPr>
        <p:txBody>
          <a:bodyPr>
            <a:noAutofit/>
          </a:bodyPr>
          <a:lstStyle>
            <a:lvl1pPr>
              <a:defRPr sz="1600"/>
            </a:lvl1pPr>
            <a:lvl2pPr>
              <a:defRPr sz="16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100">
                <a:solidFill>
                  <a:schemeClr val="tx2">
                    <a:lumMod val="50000"/>
                  </a:schemeClr>
                </a:solidFill>
              </a:defRPr>
            </a:lvl5pPr>
            <a:lvl6pPr>
              <a:defRPr sz="1050">
                <a:solidFill>
                  <a:schemeClr val="tx2">
                    <a:lumMod val="50000"/>
                  </a:schemeClr>
                </a:solidFill>
              </a:defRPr>
            </a:lvl6pPr>
          </a:lstStyle>
          <a:p>
            <a:pPr lvl="1"/>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5" name="Content Placeholder 3"/>
          <p:cNvSpPr>
            <a:spLocks noGrp="1"/>
          </p:cNvSpPr>
          <p:nvPr>
            <p:ph sz="quarter" idx="11" hasCustomPrompt="1"/>
          </p:nvPr>
        </p:nvSpPr>
        <p:spPr>
          <a:xfrm>
            <a:off x="4979667" y="1536970"/>
            <a:ext cx="4214816" cy="4600305"/>
          </a:xfrm>
        </p:spPr>
        <p:txBody>
          <a:bodyPr>
            <a:noAutofit/>
          </a:bodyPr>
          <a:lstStyle>
            <a:lvl1pPr>
              <a:defRPr sz="1600"/>
            </a:lvl1pPr>
            <a:lvl2pPr>
              <a:defRPr sz="16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100">
                <a:solidFill>
                  <a:schemeClr val="tx2">
                    <a:lumMod val="50000"/>
                  </a:schemeClr>
                </a:solidFill>
              </a:defRPr>
            </a:lvl5pPr>
            <a:lvl6pPr>
              <a:defRPr sz="1100">
                <a:solidFill>
                  <a:schemeClr val="tx2">
                    <a:lumMod val="50000"/>
                  </a:schemeClr>
                </a:solidFill>
              </a:defRPr>
            </a:lvl6pPr>
          </a:lstStyle>
          <a:p>
            <a:pPr lvl="1"/>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6" name="Content Placeholder 7"/>
          <p:cNvSpPr>
            <a:spLocks noGrp="1"/>
          </p:cNvSpPr>
          <p:nvPr>
            <p:ph sz="quarter" idx="13" hasCustomPrompt="1"/>
          </p:nvPr>
        </p:nvSpPr>
        <p:spPr>
          <a:xfrm>
            <a:off x="990125" y="6368946"/>
            <a:ext cx="7920053" cy="228600"/>
          </a:xfrm>
        </p:spPr>
        <p:txBody>
          <a:bodyPr anchor="b" anchorCtr="0">
            <a:noAutofit/>
          </a:bodyPr>
          <a:lstStyle>
            <a:lvl1pPr marL="0" indent="0">
              <a:buNone/>
              <a:defRPr sz="1000" b="0" baseline="0">
                <a:solidFill>
                  <a:schemeClr val="tx2">
                    <a:lumMod val="50000"/>
                  </a:schemeClr>
                </a:solidFill>
              </a:defRPr>
            </a:lvl1pPr>
          </a:lstStyle>
          <a:p>
            <a:pPr lvl="0"/>
            <a:r>
              <a:rPr lang="en-US" dirty="0" smtClean="0"/>
              <a:t>Click to insert source or footnote</a:t>
            </a:r>
            <a:endParaRPr lang="en-US" dirty="0"/>
          </a:p>
        </p:txBody>
      </p:sp>
      <p:sp>
        <p:nvSpPr>
          <p:cNvPr id="9" name="Title 8"/>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2278010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ext Box 184"/>
          <p:cNvSpPr txBox="1">
            <a:spLocks noChangeArrowheads="1"/>
          </p:cNvSpPr>
          <p:nvPr userDrawn="1"/>
        </p:nvSpPr>
        <p:spPr bwMode="auto">
          <a:xfrm rot="5400000">
            <a:off x="-1870065" y="2394059"/>
            <a:ext cx="4029075" cy="307777"/>
          </a:xfrm>
          <a:prstGeom prst="rect">
            <a:avLst/>
          </a:prstGeom>
          <a:noFill/>
          <a:ln w="9525">
            <a:noFill/>
            <a:miter lim="800000"/>
            <a:headEnd/>
            <a:tailEnd/>
          </a:ln>
          <a:effectLst/>
        </p:spPr>
        <p:txBody>
          <a:bodyPr>
            <a:spAutoFit/>
          </a:bodyPr>
          <a:lstStyle/>
          <a:p>
            <a:pPr algn="l">
              <a:spcBef>
                <a:spcPct val="50000"/>
              </a:spcBef>
              <a:defRPr/>
            </a:pPr>
            <a:r>
              <a:rPr lang="en-US" dirty="0">
                <a:solidFill>
                  <a:srgbClr val="FFFFFF"/>
                </a:solidFill>
                <a:latin typeface="Calibri" pitchFamily="34" charset="0"/>
                <a:cs typeface="Arial"/>
              </a:rPr>
              <a:t>U N C    H E A L T H    C A R E    S Y S T E M </a:t>
            </a:r>
          </a:p>
        </p:txBody>
      </p:sp>
      <p:sp>
        <p:nvSpPr>
          <p:cNvPr id="24755" name="Rectangle 179"/>
          <p:cNvSpPr>
            <a:spLocks noGrp="1" noChangeArrowheads="1"/>
          </p:cNvSpPr>
          <p:nvPr>
            <p:ph type="ctrTitle" sz="quarter" hasCustomPrompt="1"/>
          </p:nvPr>
        </p:nvSpPr>
        <p:spPr>
          <a:xfrm>
            <a:off x="720728" y="2229835"/>
            <a:ext cx="3917536" cy="1470025"/>
          </a:xfrm>
          <a:ln/>
        </p:spPr>
        <p:txBody>
          <a:bodyPr lIns="91440" tIns="45720" rIns="91440" bIns="45720" anchor="ctr"/>
          <a:lstStyle>
            <a:lvl1pPr>
              <a:defRPr sz="2200" i="0">
                <a:solidFill>
                  <a:schemeClr val="tx1"/>
                </a:solidFill>
              </a:defRPr>
            </a:lvl1pPr>
          </a:lstStyle>
          <a:p>
            <a:r>
              <a:rPr lang="en-US" dirty="0"/>
              <a:t>Click to edit Master title </a:t>
            </a:r>
            <a:r>
              <a:rPr lang="en-US" dirty="0" smtClean="0"/>
              <a:t>style</a:t>
            </a:r>
            <a:br>
              <a:rPr lang="en-US" dirty="0" smtClean="0"/>
            </a:br>
            <a:endParaRPr lang="en-US" dirty="0"/>
          </a:p>
        </p:txBody>
      </p:sp>
      <p:sp>
        <p:nvSpPr>
          <p:cNvPr id="13" name="Rectangle 123"/>
          <p:cNvSpPr>
            <a:spLocks noChangeArrowheads="1"/>
          </p:cNvSpPr>
          <p:nvPr userDrawn="1"/>
        </p:nvSpPr>
        <p:spPr bwMode="auto">
          <a:xfrm>
            <a:off x="0" y="0"/>
            <a:ext cx="304800" cy="4876800"/>
          </a:xfrm>
          <a:prstGeom prst="rect">
            <a:avLst/>
          </a:prstGeom>
          <a:solidFill>
            <a:srgbClr val="99CCFF"/>
          </a:solidFill>
          <a:ln w="9525">
            <a:noFill/>
            <a:miter lim="800000"/>
            <a:headEnd/>
            <a:tailEnd/>
          </a:ln>
          <a:effectLst/>
        </p:spPr>
        <p:txBody>
          <a:bodyPr wrap="none" anchor="ctr"/>
          <a:lstStyle/>
          <a:p>
            <a:pPr>
              <a:defRPr/>
            </a:pPr>
            <a:endParaRPr lang="en-GB" sz="2400" dirty="0">
              <a:solidFill>
                <a:srgbClr val="000000"/>
              </a:solidFill>
              <a:latin typeface="Times New Roman" pitchFamily="18" charset="0"/>
              <a:cs typeface="Arial"/>
            </a:endParaRPr>
          </a:p>
        </p:txBody>
      </p:sp>
      <p:sp>
        <p:nvSpPr>
          <p:cNvPr id="14" name="Line 125"/>
          <p:cNvSpPr>
            <a:spLocks noChangeShapeType="1"/>
          </p:cNvSpPr>
          <p:nvPr userDrawn="1"/>
        </p:nvSpPr>
        <p:spPr bwMode="auto">
          <a:xfrm>
            <a:off x="0" y="4876800"/>
            <a:ext cx="304800" cy="0"/>
          </a:xfrm>
          <a:prstGeom prst="line">
            <a:avLst/>
          </a:prstGeom>
          <a:noFill/>
          <a:ln w="44450">
            <a:solidFill>
              <a:srgbClr val="003366"/>
            </a:solidFill>
            <a:round/>
            <a:headEnd/>
            <a:tailEnd/>
          </a:ln>
          <a:effectLst/>
        </p:spPr>
        <p:txBody>
          <a:bodyPr/>
          <a:lstStyle/>
          <a:p>
            <a:pPr>
              <a:defRPr/>
            </a:pPr>
            <a:endParaRPr lang="en-US" dirty="0">
              <a:solidFill>
                <a:srgbClr val="000000"/>
              </a:solidFill>
              <a:latin typeface="Arial"/>
              <a:cs typeface="Arial"/>
            </a:endParaRPr>
          </a:p>
        </p:txBody>
      </p:sp>
      <p:sp>
        <p:nvSpPr>
          <p:cNvPr id="15" name="Text Box 306"/>
          <p:cNvSpPr txBox="1">
            <a:spLocks noChangeArrowheads="1"/>
          </p:cNvSpPr>
          <p:nvPr userDrawn="1"/>
        </p:nvSpPr>
        <p:spPr bwMode="auto">
          <a:xfrm rot="5400000">
            <a:off x="-1874837" y="2398821"/>
            <a:ext cx="4038600" cy="307777"/>
          </a:xfrm>
          <a:prstGeom prst="rect">
            <a:avLst/>
          </a:prstGeom>
          <a:noFill/>
          <a:ln w="9525">
            <a:noFill/>
            <a:miter lim="800000"/>
            <a:headEnd/>
            <a:tailEnd/>
          </a:ln>
          <a:effectLst/>
        </p:spPr>
        <p:txBody>
          <a:bodyPr>
            <a:spAutoFit/>
          </a:bodyPr>
          <a:lstStyle/>
          <a:p>
            <a:pPr algn="l">
              <a:spcBef>
                <a:spcPct val="50000"/>
              </a:spcBef>
              <a:defRPr/>
            </a:pPr>
            <a:r>
              <a:rPr lang="en-US" dirty="0">
                <a:solidFill>
                  <a:srgbClr val="FFFFFF"/>
                </a:solidFill>
                <a:latin typeface="Calibri" pitchFamily="34" charset="0"/>
                <a:cs typeface="Arial"/>
              </a:rPr>
              <a:t>U N C    H E A L T H    C A R E    S Y S T E M </a:t>
            </a:r>
          </a:p>
        </p:txBody>
      </p:sp>
      <p:sp>
        <p:nvSpPr>
          <p:cNvPr id="21" name="Text Placeholder 20"/>
          <p:cNvSpPr>
            <a:spLocks noGrp="1"/>
          </p:cNvSpPr>
          <p:nvPr>
            <p:ph type="body" sz="quarter" idx="10" hasCustomPrompt="1"/>
          </p:nvPr>
        </p:nvSpPr>
        <p:spPr>
          <a:xfrm>
            <a:off x="720725" y="4876820"/>
            <a:ext cx="4170363" cy="728663"/>
          </a:xfrm>
        </p:spPr>
        <p:txBody>
          <a:bodyPr/>
          <a:lstStyle>
            <a:lvl1pPr>
              <a:defRPr sz="1800" i="1">
                <a:solidFill>
                  <a:schemeClr val="tx2"/>
                </a:solidFill>
              </a:defRPr>
            </a:lvl1pPr>
          </a:lstStyle>
          <a:p>
            <a:pPr lvl="0"/>
            <a:r>
              <a:rPr lang="en-US" dirty="0" smtClean="0"/>
              <a:t>Click to add Date</a:t>
            </a:r>
            <a:endParaRPr lang="en-US" dirty="0"/>
          </a:p>
        </p:txBody>
      </p:sp>
      <p:sp>
        <p:nvSpPr>
          <p:cNvPr id="23" name="Text Placeholder 22"/>
          <p:cNvSpPr>
            <a:spLocks noGrp="1"/>
          </p:cNvSpPr>
          <p:nvPr>
            <p:ph type="body" sz="quarter" idx="11" hasCustomPrompt="1"/>
          </p:nvPr>
        </p:nvSpPr>
        <p:spPr>
          <a:xfrm>
            <a:off x="720731" y="3199784"/>
            <a:ext cx="3917950" cy="1014412"/>
          </a:xfrm>
        </p:spPr>
        <p:txBody>
          <a:bodyPr/>
          <a:lstStyle>
            <a:lvl1pPr>
              <a:defRPr sz="2200" b="0" baseline="0">
                <a:solidFill>
                  <a:schemeClr val="tx2"/>
                </a:solidFill>
              </a:defRPr>
            </a:lvl1pPr>
          </a:lstStyle>
          <a:p>
            <a:pPr lvl="0"/>
            <a:r>
              <a:rPr lang="en-US" dirty="0" smtClean="0"/>
              <a:t>Click to edit Subtitle</a:t>
            </a:r>
            <a:endParaRPr lang="en-US" dirty="0"/>
          </a:p>
        </p:txBody>
      </p:sp>
    </p:spTree>
    <p:extLst>
      <p:ext uri="{BB962C8B-B14F-4D97-AF65-F5344CB8AC3E}">
        <p14:creationId xmlns:p14="http://schemas.microsoft.com/office/powerpoint/2010/main" val="378450394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8848" y="164575"/>
            <a:ext cx="8686800" cy="831850"/>
          </a:xfr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7101565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Tree>
    <p:extLst>
      <p:ext uri="{BB962C8B-B14F-4D97-AF65-F5344CB8AC3E}">
        <p14:creationId xmlns:p14="http://schemas.microsoft.com/office/powerpoint/2010/main" val="25583858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7" name="Text Box 184"/>
          <p:cNvSpPr txBox="1">
            <a:spLocks noChangeArrowheads="1"/>
          </p:cNvSpPr>
          <p:nvPr userDrawn="1"/>
        </p:nvSpPr>
        <p:spPr bwMode="auto">
          <a:xfrm rot="5400000">
            <a:off x="-1870065" y="2394059"/>
            <a:ext cx="4029075" cy="307777"/>
          </a:xfrm>
          <a:prstGeom prst="rect">
            <a:avLst/>
          </a:prstGeom>
          <a:noFill/>
          <a:ln w="9525">
            <a:noFill/>
            <a:miter lim="800000"/>
            <a:headEnd/>
            <a:tailEnd/>
          </a:ln>
          <a:effectLst/>
        </p:spPr>
        <p:txBody>
          <a:bodyPr>
            <a:spAutoFit/>
          </a:bodyPr>
          <a:lstStyle/>
          <a:p>
            <a:pPr algn="l">
              <a:spcBef>
                <a:spcPct val="50000"/>
              </a:spcBef>
              <a:defRPr/>
            </a:pPr>
            <a:r>
              <a:rPr lang="en-US" dirty="0">
                <a:solidFill>
                  <a:srgbClr val="FFFFFF"/>
                </a:solidFill>
                <a:latin typeface="Calibri" pitchFamily="34" charset="0"/>
                <a:cs typeface="Arial"/>
              </a:rPr>
              <a:t>U N C    H E A L T H    C A R E    S Y S T E M </a:t>
            </a:r>
          </a:p>
        </p:txBody>
      </p:sp>
      <p:sp>
        <p:nvSpPr>
          <p:cNvPr id="10" name="Rectangle 3"/>
          <p:cNvSpPr>
            <a:spLocks noChangeArrowheads="1"/>
          </p:cNvSpPr>
          <p:nvPr userDrawn="1"/>
        </p:nvSpPr>
        <p:spPr bwMode="auto">
          <a:xfrm>
            <a:off x="296864" y="3079750"/>
            <a:ext cx="9304336" cy="769938"/>
          </a:xfrm>
          <a:prstGeom prst="rect">
            <a:avLst/>
          </a:prstGeom>
          <a:solidFill>
            <a:schemeClr val="tx2"/>
          </a:solidFill>
          <a:ln w="9525" algn="ctr">
            <a:solidFill>
              <a:schemeClr val="bg2"/>
            </a:solidFill>
            <a:round/>
            <a:headEnd/>
            <a:tailEnd/>
          </a:ln>
        </p:spPr>
        <p:txBody>
          <a:bodyPr tIns="91440" bIns="91440" anchor="ctr"/>
          <a:lstStyle/>
          <a:p>
            <a:endParaRPr lang="en-US" sz="2400" b="1" dirty="0">
              <a:solidFill>
                <a:srgbClr val="FFFFFF"/>
              </a:solidFill>
              <a:latin typeface="Arial"/>
              <a:cs typeface="Arial"/>
            </a:endParaRPr>
          </a:p>
        </p:txBody>
      </p:sp>
      <p:sp>
        <p:nvSpPr>
          <p:cNvPr id="12" name="Text Placeholder 11"/>
          <p:cNvSpPr>
            <a:spLocks noGrp="1"/>
          </p:cNvSpPr>
          <p:nvPr>
            <p:ph type="body" sz="quarter" idx="10" hasCustomPrompt="1"/>
          </p:nvPr>
        </p:nvSpPr>
        <p:spPr>
          <a:xfrm>
            <a:off x="1132785" y="3079750"/>
            <a:ext cx="7335630" cy="769938"/>
          </a:xfrm>
        </p:spPr>
        <p:txBody>
          <a:bodyPr anchor="ctr" anchorCtr="0"/>
          <a:lstStyle>
            <a:lvl1pPr algn="ctr">
              <a:defRPr sz="2400">
                <a:solidFill>
                  <a:schemeClr val="bg1"/>
                </a:solidFill>
              </a:defRPr>
            </a:lvl1pPr>
          </a:lstStyle>
          <a:p>
            <a:pPr lvl="0"/>
            <a:r>
              <a:rPr lang="en-US" dirty="0" smtClean="0"/>
              <a:t>Click to edit divider</a:t>
            </a:r>
            <a:endParaRPr lang="en-US" dirty="0"/>
          </a:p>
        </p:txBody>
      </p:sp>
      <p:sp>
        <p:nvSpPr>
          <p:cNvPr id="13" name="Rectangle 123"/>
          <p:cNvSpPr>
            <a:spLocks noChangeArrowheads="1"/>
          </p:cNvSpPr>
          <p:nvPr userDrawn="1"/>
        </p:nvSpPr>
        <p:spPr bwMode="auto">
          <a:xfrm>
            <a:off x="0" y="0"/>
            <a:ext cx="304800" cy="4876800"/>
          </a:xfrm>
          <a:prstGeom prst="rect">
            <a:avLst/>
          </a:prstGeom>
          <a:solidFill>
            <a:srgbClr val="99CCFF"/>
          </a:solidFill>
          <a:ln w="9525">
            <a:noFill/>
            <a:miter lim="800000"/>
            <a:headEnd/>
            <a:tailEnd/>
          </a:ln>
          <a:effectLst/>
        </p:spPr>
        <p:txBody>
          <a:bodyPr wrap="none" anchor="ctr"/>
          <a:lstStyle/>
          <a:p>
            <a:pPr>
              <a:defRPr/>
            </a:pPr>
            <a:endParaRPr lang="en-GB" sz="2400" dirty="0">
              <a:solidFill>
                <a:srgbClr val="000000"/>
              </a:solidFill>
              <a:latin typeface="Times New Roman" pitchFamily="18" charset="0"/>
              <a:cs typeface="Arial"/>
            </a:endParaRPr>
          </a:p>
        </p:txBody>
      </p:sp>
      <p:sp>
        <p:nvSpPr>
          <p:cNvPr id="14" name="Line 125"/>
          <p:cNvSpPr>
            <a:spLocks noChangeShapeType="1"/>
          </p:cNvSpPr>
          <p:nvPr userDrawn="1"/>
        </p:nvSpPr>
        <p:spPr bwMode="auto">
          <a:xfrm>
            <a:off x="0" y="4876800"/>
            <a:ext cx="304800" cy="0"/>
          </a:xfrm>
          <a:prstGeom prst="line">
            <a:avLst/>
          </a:prstGeom>
          <a:noFill/>
          <a:ln w="44450">
            <a:solidFill>
              <a:srgbClr val="003366"/>
            </a:solidFill>
            <a:round/>
            <a:headEnd/>
            <a:tailEnd/>
          </a:ln>
          <a:effectLst/>
        </p:spPr>
        <p:txBody>
          <a:bodyPr/>
          <a:lstStyle/>
          <a:p>
            <a:pPr>
              <a:defRPr/>
            </a:pPr>
            <a:endParaRPr lang="en-US" dirty="0">
              <a:solidFill>
                <a:srgbClr val="000000"/>
              </a:solidFill>
              <a:latin typeface="Arial"/>
              <a:cs typeface="Arial"/>
            </a:endParaRPr>
          </a:p>
        </p:txBody>
      </p:sp>
      <p:sp>
        <p:nvSpPr>
          <p:cNvPr id="15" name="Text Box 306"/>
          <p:cNvSpPr txBox="1">
            <a:spLocks noChangeArrowheads="1"/>
          </p:cNvSpPr>
          <p:nvPr userDrawn="1"/>
        </p:nvSpPr>
        <p:spPr bwMode="auto">
          <a:xfrm rot="5400000">
            <a:off x="-1874837" y="2398821"/>
            <a:ext cx="4038600" cy="307777"/>
          </a:xfrm>
          <a:prstGeom prst="rect">
            <a:avLst/>
          </a:prstGeom>
          <a:noFill/>
          <a:ln w="9525">
            <a:noFill/>
            <a:miter lim="800000"/>
            <a:headEnd/>
            <a:tailEnd/>
          </a:ln>
          <a:effectLst/>
        </p:spPr>
        <p:txBody>
          <a:bodyPr>
            <a:spAutoFit/>
          </a:bodyPr>
          <a:lstStyle/>
          <a:p>
            <a:pPr algn="l">
              <a:spcBef>
                <a:spcPct val="50000"/>
              </a:spcBef>
              <a:defRPr/>
            </a:pPr>
            <a:r>
              <a:rPr lang="en-US" dirty="0">
                <a:solidFill>
                  <a:srgbClr val="FFFFFF"/>
                </a:solidFill>
                <a:latin typeface="Calibri" pitchFamily="34" charset="0"/>
                <a:cs typeface="Arial"/>
              </a:rPr>
              <a:t>U N C    H E A L T H    C A R E    S Y S T E M </a:t>
            </a:r>
          </a:p>
        </p:txBody>
      </p:sp>
    </p:spTree>
    <p:extLst>
      <p:ext uri="{BB962C8B-B14F-4D97-AF65-F5344CB8AC3E}">
        <p14:creationId xmlns:p14="http://schemas.microsoft.com/office/powerpoint/2010/main" val="99420297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cxnSp>
        <p:nvCxnSpPr>
          <p:cNvPr id="6" name="Straight Connector 5"/>
          <p:cNvCxnSpPr/>
          <p:nvPr userDrawn="1">
            <p:custDataLst>
              <p:tags r:id="rId1"/>
            </p:custDataLst>
          </p:nvPr>
        </p:nvCxnSpPr>
        <p:spPr bwMode="auto">
          <a:xfrm>
            <a:off x="5181600" y="2053557"/>
            <a:ext cx="3962400" cy="0"/>
          </a:xfrm>
          <a:prstGeom prst="line">
            <a:avLst/>
          </a:prstGeom>
          <a:noFill/>
          <a:ln w="28575" cap="flat" cmpd="sng" algn="ctr">
            <a:solidFill>
              <a:schemeClr val="tx2"/>
            </a:solidFill>
            <a:prstDash val="solid"/>
            <a:round/>
            <a:headEnd type="none" w="med" len="med"/>
            <a:tailEnd type="none" w="med" len="med"/>
          </a:ln>
          <a:effectLst/>
        </p:spPr>
      </p:cxnSp>
      <p:cxnSp>
        <p:nvCxnSpPr>
          <p:cNvPr id="8" name="Straight Connector 7"/>
          <p:cNvCxnSpPr/>
          <p:nvPr userDrawn="1">
            <p:custDataLst>
              <p:tags r:id="rId2"/>
            </p:custDataLst>
          </p:nvPr>
        </p:nvCxnSpPr>
        <p:spPr bwMode="auto">
          <a:xfrm>
            <a:off x="609600" y="2053557"/>
            <a:ext cx="3962400" cy="0"/>
          </a:xfrm>
          <a:prstGeom prst="line">
            <a:avLst/>
          </a:prstGeom>
          <a:noFill/>
          <a:ln w="28575" cap="flat" cmpd="sng" algn="ctr">
            <a:solidFill>
              <a:schemeClr val="tx2"/>
            </a:solidFill>
            <a:prstDash val="solid"/>
            <a:round/>
            <a:headEnd type="none" w="med" len="med"/>
            <a:tailEnd type="none" w="med" len="med"/>
          </a:ln>
          <a:effectLst/>
        </p:spPr>
      </p:cxnSp>
      <p:sp>
        <p:nvSpPr>
          <p:cNvPr id="11" name="Text Placeholder 10"/>
          <p:cNvSpPr>
            <a:spLocks noGrp="1"/>
          </p:cNvSpPr>
          <p:nvPr>
            <p:ph type="body" sz="quarter" idx="10" hasCustomPrompt="1"/>
          </p:nvPr>
        </p:nvSpPr>
        <p:spPr>
          <a:xfrm>
            <a:off x="609600" y="2077621"/>
            <a:ext cx="3962400" cy="3585243"/>
          </a:xfrm>
        </p:spPr>
        <p:txBody>
          <a:bodyPr/>
          <a:lstStyle>
            <a:lvl1pPr>
              <a:defRPr sz="1400"/>
            </a:lvl1pPr>
            <a:lvl2pPr>
              <a:defRPr sz="1400"/>
            </a:lvl2pPr>
            <a:lvl3pPr>
              <a:defRPr sz="1400"/>
            </a:lvl3pPr>
            <a:lvl4pPr>
              <a:defRPr sz="1400"/>
            </a:lvl4pPr>
            <a:lvl5pPr>
              <a:defRPr sz="14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0"/>
          <p:cNvSpPr>
            <a:spLocks noGrp="1"/>
          </p:cNvSpPr>
          <p:nvPr>
            <p:ph type="body" sz="quarter" idx="11" hasCustomPrompt="1"/>
          </p:nvPr>
        </p:nvSpPr>
        <p:spPr>
          <a:xfrm>
            <a:off x="5181600" y="2077621"/>
            <a:ext cx="3962400" cy="3585243"/>
          </a:xfrm>
        </p:spPr>
        <p:txBody>
          <a:bodyPr/>
          <a:lstStyle>
            <a:lvl1pPr>
              <a:defRPr sz="1400"/>
            </a:lvl1pPr>
            <a:lvl2pPr>
              <a:defRPr sz="1400"/>
            </a:lvl2pPr>
            <a:lvl3pPr>
              <a:defRPr sz="1400"/>
            </a:lvl3pPr>
            <a:lvl4pPr>
              <a:defRPr sz="1400"/>
            </a:lvl4pPr>
            <a:lvl5pPr>
              <a:defRPr sz="14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2" hasCustomPrompt="1"/>
          </p:nvPr>
        </p:nvSpPr>
        <p:spPr>
          <a:xfrm>
            <a:off x="609600" y="1371600"/>
            <a:ext cx="3962400" cy="706438"/>
          </a:xfrm>
        </p:spPr>
        <p:txBody>
          <a:bodyPr anchor="b" anchorCtr="0"/>
          <a:lstStyle>
            <a:lvl1pPr algn="ctr">
              <a:defRPr/>
            </a:lvl1pPr>
          </a:lstStyle>
          <a:p>
            <a:pPr lvl="0"/>
            <a:r>
              <a:rPr lang="en-US" dirty="0" smtClean="0"/>
              <a:t>Click to add Header</a:t>
            </a:r>
          </a:p>
        </p:txBody>
      </p:sp>
      <p:sp>
        <p:nvSpPr>
          <p:cNvPr id="15" name="Text Placeholder 13"/>
          <p:cNvSpPr>
            <a:spLocks noGrp="1"/>
          </p:cNvSpPr>
          <p:nvPr>
            <p:ph type="body" sz="quarter" idx="13" hasCustomPrompt="1"/>
          </p:nvPr>
        </p:nvSpPr>
        <p:spPr>
          <a:xfrm>
            <a:off x="5181600" y="1371600"/>
            <a:ext cx="3962400" cy="706438"/>
          </a:xfrm>
        </p:spPr>
        <p:txBody>
          <a:bodyPr anchor="b" anchorCtr="0"/>
          <a:lstStyle>
            <a:lvl1pPr algn="ctr">
              <a:defRPr/>
            </a:lvl1pPr>
          </a:lstStyle>
          <a:p>
            <a:pPr lvl="0"/>
            <a:r>
              <a:rPr lang="en-US" dirty="0" smtClean="0"/>
              <a:t>Click to add Header</a:t>
            </a:r>
          </a:p>
        </p:txBody>
      </p:sp>
    </p:spTree>
    <p:extLst>
      <p:ext uri="{BB962C8B-B14F-4D97-AF65-F5344CB8AC3E}">
        <p14:creationId xmlns:p14="http://schemas.microsoft.com/office/powerpoint/2010/main" val="199158021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642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Text Box 184"/>
          <p:cNvSpPr txBox="1">
            <a:spLocks noChangeArrowheads="1"/>
          </p:cNvSpPr>
          <p:nvPr userDrawn="1"/>
        </p:nvSpPr>
        <p:spPr bwMode="auto">
          <a:xfrm rot="5400000">
            <a:off x="-1870065" y="2394059"/>
            <a:ext cx="4029075" cy="307777"/>
          </a:xfrm>
          <a:prstGeom prst="rect">
            <a:avLst/>
          </a:prstGeom>
          <a:noFill/>
          <a:ln w="9525">
            <a:noFill/>
            <a:miter lim="800000"/>
            <a:headEnd/>
            <a:tailEnd/>
          </a:ln>
          <a:effectLst/>
        </p:spPr>
        <p:txBody>
          <a:bodyPr>
            <a:spAutoFit/>
          </a:bodyPr>
          <a:lstStyle/>
          <a:p>
            <a:pPr algn="l">
              <a:spcBef>
                <a:spcPct val="50000"/>
              </a:spcBef>
              <a:defRPr/>
            </a:pPr>
            <a:r>
              <a:rPr lang="en-US" dirty="0">
                <a:solidFill>
                  <a:srgbClr val="FFFFFF"/>
                </a:solidFill>
                <a:latin typeface="Calibri" pitchFamily="34" charset="0"/>
                <a:cs typeface="Arial"/>
              </a:rPr>
              <a:t>U N C    H E A L T H    C A R E    S Y S T E M </a:t>
            </a:r>
          </a:p>
        </p:txBody>
      </p:sp>
      <p:sp>
        <p:nvSpPr>
          <p:cNvPr id="10" name="Rectangle 3"/>
          <p:cNvSpPr>
            <a:spLocks noChangeArrowheads="1"/>
          </p:cNvSpPr>
          <p:nvPr userDrawn="1"/>
        </p:nvSpPr>
        <p:spPr bwMode="auto">
          <a:xfrm>
            <a:off x="296864" y="3079750"/>
            <a:ext cx="9304336" cy="769938"/>
          </a:xfrm>
          <a:prstGeom prst="rect">
            <a:avLst/>
          </a:prstGeom>
          <a:solidFill>
            <a:schemeClr val="tx2"/>
          </a:solidFill>
          <a:ln w="9525" algn="ctr">
            <a:solidFill>
              <a:schemeClr val="bg2"/>
            </a:solidFill>
            <a:round/>
            <a:headEnd/>
            <a:tailEnd/>
          </a:ln>
        </p:spPr>
        <p:txBody>
          <a:bodyPr tIns="91440" bIns="91440" anchor="ctr"/>
          <a:lstStyle/>
          <a:p>
            <a:endParaRPr lang="en-US" sz="2400" b="1" dirty="0">
              <a:solidFill>
                <a:srgbClr val="FFFFFF"/>
              </a:solidFill>
              <a:latin typeface="Arial"/>
              <a:cs typeface="Arial"/>
            </a:endParaRPr>
          </a:p>
        </p:txBody>
      </p:sp>
      <p:sp>
        <p:nvSpPr>
          <p:cNvPr id="12" name="Text Placeholder 11"/>
          <p:cNvSpPr>
            <a:spLocks noGrp="1"/>
          </p:cNvSpPr>
          <p:nvPr>
            <p:ph type="body" sz="quarter" idx="10" hasCustomPrompt="1"/>
          </p:nvPr>
        </p:nvSpPr>
        <p:spPr>
          <a:xfrm>
            <a:off x="1490870" y="3079750"/>
            <a:ext cx="7335630" cy="769938"/>
          </a:xfrm>
        </p:spPr>
        <p:txBody>
          <a:bodyPr anchor="ctr" anchorCtr="0"/>
          <a:lstStyle>
            <a:lvl1pPr algn="ctr">
              <a:defRPr sz="2400">
                <a:solidFill>
                  <a:schemeClr val="bg1"/>
                </a:solidFill>
              </a:defRPr>
            </a:lvl1pPr>
          </a:lstStyle>
          <a:p>
            <a:pPr lvl="0"/>
            <a:r>
              <a:rPr lang="en-US" dirty="0" smtClean="0"/>
              <a:t>Click to edit divider</a:t>
            </a:r>
            <a:endParaRPr lang="en-US" dirty="0"/>
          </a:p>
        </p:txBody>
      </p:sp>
      <p:sp>
        <p:nvSpPr>
          <p:cNvPr id="13" name="Rectangle 123"/>
          <p:cNvSpPr>
            <a:spLocks noChangeArrowheads="1"/>
          </p:cNvSpPr>
          <p:nvPr userDrawn="1"/>
        </p:nvSpPr>
        <p:spPr bwMode="auto">
          <a:xfrm>
            <a:off x="0" y="0"/>
            <a:ext cx="304800" cy="4876800"/>
          </a:xfrm>
          <a:prstGeom prst="rect">
            <a:avLst/>
          </a:prstGeom>
          <a:solidFill>
            <a:srgbClr val="99CCFF"/>
          </a:solidFill>
          <a:ln w="9525">
            <a:noFill/>
            <a:miter lim="800000"/>
            <a:headEnd/>
            <a:tailEnd/>
          </a:ln>
          <a:effectLst/>
        </p:spPr>
        <p:txBody>
          <a:bodyPr wrap="none" anchor="ctr"/>
          <a:lstStyle/>
          <a:p>
            <a:pPr>
              <a:defRPr/>
            </a:pPr>
            <a:endParaRPr lang="en-GB" sz="2400" dirty="0">
              <a:solidFill>
                <a:srgbClr val="000000"/>
              </a:solidFill>
              <a:latin typeface="Times New Roman" pitchFamily="18" charset="0"/>
              <a:cs typeface="Arial"/>
            </a:endParaRPr>
          </a:p>
        </p:txBody>
      </p:sp>
      <p:sp>
        <p:nvSpPr>
          <p:cNvPr id="14" name="Line 125"/>
          <p:cNvSpPr>
            <a:spLocks noChangeShapeType="1"/>
          </p:cNvSpPr>
          <p:nvPr userDrawn="1"/>
        </p:nvSpPr>
        <p:spPr bwMode="auto">
          <a:xfrm>
            <a:off x="0" y="4876800"/>
            <a:ext cx="304800" cy="0"/>
          </a:xfrm>
          <a:prstGeom prst="line">
            <a:avLst/>
          </a:prstGeom>
          <a:noFill/>
          <a:ln w="44450">
            <a:solidFill>
              <a:srgbClr val="003366"/>
            </a:solidFill>
            <a:round/>
            <a:headEnd/>
            <a:tailEnd/>
          </a:ln>
          <a:effectLst/>
        </p:spPr>
        <p:txBody>
          <a:bodyPr/>
          <a:lstStyle/>
          <a:p>
            <a:pPr>
              <a:defRPr/>
            </a:pPr>
            <a:endParaRPr lang="en-US" dirty="0">
              <a:solidFill>
                <a:srgbClr val="000000"/>
              </a:solidFill>
              <a:latin typeface="Arial"/>
              <a:cs typeface="Arial"/>
            </a:endParaRPr>
          </a:p>
        </p:txBody>
      </p:sp>
      <p:sp>
        <p:nvSpPr>
          <p:cNvPr id="15" name="Text Box 306"/>
          <p:cNvSpPr txBox="1">
            <a:spLocks noChangeArrowheads="1"/>
          </p:cNvSpPr>
          <p:nvPr userDrawn="1"/>
        </p:nvSpPr>
        <p:spPr bwMode="auto">
          <a:xfrm rot="5400000">
            <a:off x="-1874837" y="2398821"/>
            <a:ext cx="4038600" cy="307777"/>
          </a:xfrm>
          <a:prstGeom prst="rect">
            <a:avLst/>
          </a:prstGeom>
          <a:noFill/>
          <a:ln w="9525">
            <a:noFill/>
            <a:miter lim="800000"/>
            <a:headEnd/>
            <a:tailEnd/>
          </a:ln>
          <a:effectLst/>
        </p:spPr>
        <p:txBody>
          <a:bodyPr>
            <a:spAutoFit/>
          </a:bodyPr>
          <a:lstStyle/>
          <a:p>
            <a:pPr algn="l">
              <a:spcBef>
                <a:spcPct val="50000"/>
              </a:spcBef>
              <a:defRPr/>
            </a:pPr>
            <a:r>
              <a:rPr lang="en-US" dirty="0">
                <a:solidFill>
                  <a:srgbClr val="FFFFFF"/>
                </a:solidFill>
                <a:latin typeface="Calibri" pitchFamily="34" charset="0"/>
                <a:cs typeface="Arial"/>
              </a:rPr>
              <a:t>U N C    H E A L T H    C A R E    S Y S T E M </a:t>
            </a:r>
          </a:p>
        </p:txBody>
      </p:sp>
      <p:sp>
        <p:nvSpPr>
          <p:cNvPr id="11" name="Text Box 131"/>
          <p:cNvSpPr txBox="1">
            <a:spLocks noChangeArrowheads="1"/>
          </p:cNvSpPr>
          <p:nvPr userDrawn="1"/>
        </p:nvSpPr>
        <p:spPr bwMode="auto">
          <a:xfrm>
            <a:off x="2133600" y="6643703"/>
            <a:ext cx="5334000" cy="214313"/>
          </a:xfrm>
          <a:prstGeom prst="rect">
            <a:avLst/>
          </a:prstGeom>
          <a:noFill/>
          <a:ln w="9525">
            <a:noFill/>
            <a:miter lim="800000"/>
            <a:headEnd/>
            <a:tailEnd/>
          </a:ln>
          <a:effectLst/>
        </p:spPr>
        <p:txBody>
          <a:bodyPr>
            <a:spAutoFit/>
          </a:bodyPr>
          <a:lstStyle/>
          <a:p>
            <a:pPr>
              <a:spcBef>
                <a:spcPct val="50000"/>
              </a:spcBef>
              <a:defRPr/>
            </a:pPr>
            <a:r>
              <a:rPr lang="en-US" sz="800" dirty="0">
                <a:solidFill>
                  <a:srgbClr val="FF0000"/>
                </a:solidFill>
                <a:latin typeface="Arial"/>
                <a:cs typeface="Arial"/>
              </a:rPr>
              <a:t>CONFIDENTIAL</a:t>
            </a:r>
          </a:p>
        </p:txBody>
      </p:sp>
    </p:spTree>
    <p:extLst>
      <p:ext uri="{BB962C8B-B14F-4D97-AF65-F5344CB8AC3E}">
        <p14:creationId xmlns:p14="http://schemas.microsoft.com/office/powerpoint/2010/main" val="2259179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sp>
        <p:nvSpPr>
          <p:cNvPr id="7" name="Text Box 184"/>
          <p:cNvSpPr txBox="1">
            <a:spLocks noChangeArrowheads="1"/>
          </p:cNvSpPr>
          <p:nvPr userDrawn="1"/>
        </p:nvSpPr>
        <p:spPr bwMode="auto">
          <a:xfrm rot="5400000">
            <a:off x="-1870058" y="2394071"/>
            <a:ext cx="4029075" cy="307777"/>
          </a:xfrm>
          <a:prstGeom prst="rect">
            <a:avLst/>
          </a:prstGeom>
          <a:noFill/>
          <a:ln w="9525">
            <a:noFill/>
            <a:miter lim="800000"/>
            <a:headEnd/>
            <a:tailEnd/>
          </a:ln>
          <a:effectLst/>
        </p:spPr>
        <p:txBody>
          <a:bodyPr>
            <a:spAutoFit/>
          </a:bodyPr>
          <a:lstStyle/>
          <a:p>
            <a:pPr algn="l">
              <a:spcBef>
                <a:spcPct val="50000"/>
              </a:spcBef>
              <a:defRPr/>
            </a:pPr>
            <a:r>
              <a:rPr lang="en-US" dirty="0">
                <a:solidFill>
                  <a:srgbClr val="FFFFFF"/>
                </a:solidFill>
                <a:latin typeface="Calibri" pitchFamily="34" charset="0"/>
                <a:cs typeface="Arial"/>
              </a:rPr>
              <a:t>U N C    H E A L T H    C A R E    S Y S T E M </a:t>
            </a:r>
          </a:p>
        </p:txBody>
      </p:sp>
      <p:sp>
        <p:nvSpPr>
          <p:cNvPr id="10" name="Rectangle 3"/>
          <p:cNvSpPr>
            <a:spLocks noChangeArrowheads="1"/>
          </p:cNvSpPr>
          <p:nvPr userDrawn="1"/>
        </p:nvSpPr>
        <p:spPr bwMode="auto">
          <a:xfrm>
            <a:off x="296864" y="3079750"/>
            <a:ext cx="9304336" cy="769938"/>
          </a:xfrm>
          <a:prstGeom prst="rect">
            <a:avLst/>
          </a:prstGeom>
          <a:solidFill>
            <a:schemeClr val="tx2"/>
          </a:solidFill>
          <a:ln w="9525" algn="ctr">
            <a:solidFill>
              <a:schemeClr val="bg2"/>
            </a:solidFill>
            <a:round/>
            <a:headEnd/>
            <a:tailEnd/>
          </a:ln>
        </p:spPr>
        <p:txBody>
          <a:bodyPr tIns="91440" bIns="91440" anchor="ctr"/>
          <a:lstStyle/>
          <a:p>
            <a:endParaRPr lang="en-US" sz="2400" b="1" dirty="0">
              <a:solidFill>
                <a:srgbClr val="FFFFFF"/>
              </a:solidFill>
              <a:latin typeface="Arial"/>
              <a:cs typeface="Arial"/>
            </a:endParaRPr>
          </a:p>
        </p:txBody>
      </p:sp>
      <p:sp>
        <p:nvSpPr>
          <p:cNvPr id="12" name="Text Placeholder 11"/>
          <p:cNvSpPr>
            <a:spLocks noGrp="1"/>
          </p:cNvSpPr>
          <p:nvPr>
            <p:ph type="body" sz="quarter" idx="10" hasCustomPrompt="1"/>
          </p:nvPr>
        </p:nvSpPr>
        <p:spPr>
          <a:xfrm>
            <a:off x="1490870" y="3079750"/>
            <a:ext cx="7335630" cy="769938"/>
          </a:xfrm>
          <a:prstGeom prst="rect">
            <a:avLst/>
          </a:prstGeom>
        </p:spPr>
        <p:txBody>
          <a:bodyPr anchor="ctr" anchorCtr="0"/>
          <a:lstStyle>
            <a:lvl1pPr algn="ctr">
              <a:defRPr sz="2400">
                <a:solidFill>
                  <a:schemeClr val="bg1"/>
                </a:solidFill>
              </a:defRPr>
            </a:lvl1pPr>
          </a:lstStyle>
          <a:p>
            <a:pPr lvl="0"/>
            <a:r>
              <a:rPr lang="en-US" dirty="0" smtClean="0"/>
              <a:t>Click to edit divider</a:t>
            </a:r>
            <a:endParaRPr lang="en-US" dirty="0"/>
          </a:p>
        </p:txBody>
      </p:sp>
      <p:sp>
        <p:nvSpPr>
          <p:cNvPr id="13" name="Rectangle 123"/>
          <p:cNvSpPr>
            <a:spLocks noChangeArrowheads="1"/>
          </p:cNvSpPr>
          <p:nvPr userDrawn="1"/>
        </p:nvSpPr>
        <p:spPr bwMode="auto">
          <a:xfrm>
            <a:off x="0" y="0"/>
            <a:ext cx="304800" cy="4876800"/>
          </a:xfrm>
          <a:prstGeom prst="rect">
            <a:avLst/>
          </a:prstGeom>
          <a:solidFill>
            <a:srgbClr val="99CCFF"/>
          </a:solidFill>
          <a:ln w="9525">
            <a:noFill/>
            <a:miter lim="800000"/>
            <a:headEnd/>
            <a:tailEnd/>
          </a:ln>
          <a:effectLst/>
        </p:spPr>
        <p:txBody>
          <a:bodyPr wrap="none" anchor="ctr"/>
          <a:lstStyle/>
          <a:p>
            <a:pPr>
              <a:defRPr/>
            </a:pPr>
            <a:endParaRPr lang="en-GB" sz="2400" dirty="0">
              <a:solidFill>
                <a:srgbClr val="000000"/>
              </a:solidFill>
              <a:latin typeface="Times New Roman" pitchFamily="18" charset="0"/>
              <a:cs typeface="Arial"/>
            </a:endParaRPr>
          </a:p>
        </p:txBody>
      </p:sp>
      <p:sp>
        <p:nvSpPr>
          <p:cNvPr id="14" name="Line 125"/>
          <p:cNvSpPr>
            <a:spLocks noChangeShapeType="1"/>
          </p:cNvSpPr>
          <p:nvPr userDrawn="1"/>
        </p:nvSpPr>
        <p:spPr bwMode="auto">
          <a:xfrm>
            <a:off x="0" y="4876800"/>
            <a:ext cx="304800" cy="0"/>
          </a:xfrm>
          <a:prstGeom prst="line">
            <a:avLst/>
          </a:prstGeom>
          <a:noFill/>
          <a:ln w="44450">
            <a:solidFill>
              <a:srgbClr val="003366"/>
            </a:solidFill>
            <a:round/>
            <a:headEnd/>
            <a:tailEnd/>
          </a:ln>
          <a:effectLst/>
        </p:spPr>
        <p:txBody>
          <a:bodyPr/>
          <a:lstStyle/>
          <a:p>
            <a:pPr>
              <a:defRPr/>
            </a:pPr>
            <a:endParaRPr lang="en-US" dirty="0">
              <a:solidFill>
                <a:srgbClr val="000000"/>
              </a:solidFill>
              <a:latin typeface="Arial"/>
              <a:cs typeface="Arial"/>
            </a:endParaRPr>
          </a:p>
        </p:txBody>
      </p:sp>
      <p:sp>
        <p:nvSpPr>
          <p:cNvPr id="15" name="Text Box 306"/>
          <p:cNvSpPr txBox="1">
            <a:spLocks noChangeArrowheads="1"/>
          </p:cNvSpPr>
          <p:nvPr userDrawn="1"/>
        </p:nvSpPr>
        <p:spPr bwMode="auto">
          <a:xfrm rot="5400000">
            <a:off x="-1874837" y="2398833"/>
            <a:ext cx="4038600" cy="307777"/>
          </a:xfrm>
          <a:prstGeom prst="rect">
            <a:avLst/>
          </a:prstGeom>
          <a:noFill/>
          <a:ln w="9525">
            <a:noFill/>
            <a:miter lim="800000"/>
            <a:headEnd/>
            <a:tailEnd/>
          </a:ln>
          <a:effectLst/>
        </p:spPr>
        <p:txBody>
          <a:bodyPr>
            <a:spAutoFit/>
          </a:bodyPr>
          <a:lstStyle/>
          <a:p>
            <a:pPr algn="l">
              <a:spcBef>
                <a:spcPct val="50000"/>
              </a:spcBef>
              <a:defRPr/>
            </a:pPr>
            <a:r>
              <a:rPr lang="en-US" dirty="0">
                <a:solidFill>
                  <a:srgbClr val="FFFFFF"/>
                </a:solidFill>
                <a:latin typeface="Calibri" pitchFamily="34" charset="0"/>
                <a:cs typeface="Arial"/>
              </a:rPr>
              <a:t>U N C    H E A L T H    C A R E    S Y S T E M </a:t>
            </a:r>
          </a:p>
        </p:txBody>
      </p:sp>
      <p:sp>
        <p:nvSpPr>
          <p:cNvPr id="11" name="Text Box 131"/>
          <p:cNvSpPr txBox="1">
            <a:spLocks noChangeArrowheads="1"/>
          </p:cNvSpPr>
          <p:nvPr userDrawn="1"/>
        </p:nvSpPr>
        <p:spPr bwMode="auto">
          <a:xfrm>
            <a:off x="2133600" y="6643703"/>
            <a:ext cx="5334000" cy="214313"/>
          </a:xfrm>
          <a:prstGeom prst="rect">
            <a:avLst/>
          </a:prstGeom>
          <a:noFill/>
          <a:ln w="9525">
            <a:noFill/>
            <a:miter lim="800000"/>
            <a:headEnd/>
            <a:tailEnd/>
          </a:ln>
          <a:effectLst/>
        </p:spPr>
        <p:txBody>
          <a:bodyPr>
            <a:spAutoFit/>
          </a:bodyPr>
          <a:lstStyle/>
          <a:p>
            <a:pPr>
              <a:spcBef>
                <a:spcPct val="50000"/>
              </a:spcBef>
              <a:defRPr/>
            </a:pPr>
            <a:r>
              <a:rPr lang="en-US" sz="800" dirty="0">
                <a:solidFill>
                  <a:srgbClr val="FF0000"/>
                </a:solidFill>
                <a:latin typeface="Arial"/>
                <a:cs typeface="Arial"/>
              </a:rPr>
              <a:t>CONFIDENTIAL</a:t>
            </a:r>
          </a:p>
        </p:txBody>
      </p:sp>
    </p:spTree>
    <p:extLst>
      <p:ext uri="{BB962C8B-B14F-4D97-AF65-F5344CB8AC3E}">
        <p14:creationId xmlns:p14="http://schemas.microsoft.com/office/powerpoint/2010/main" val="1923759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58259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4574185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0923"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ext Box 184"/>
          <p:cNvSpPr txBox="1">
            <a:spLocks noChangeArrowheads="1"/>
          </p:cNvSpPr>
          <p:nvPr userDrawn="1"/>
        </p:nvSpPr>
        <p:spPr bwMode="auto">
          <a:xfrm rot="5400000">
            <a:off x="-1870066" y="2394058"/>
            <a:ext cx="4029075" cy="307777"/>
          </a:xfrm>
          <a:prstGeom prst="rect">
            <a:avLst/>
          </a:prstGeom>
          <a:noFill/>
          <a:ln w="9525">
            <a:noFill/>
            <a:miter lim="800000"/>
            <a:headEnd/>
            <a:tailEnd/>
          </a:ln>
          <a:effectLst/>
        </p:spPr>
        <p:txBody>
          <a:bodyPr>
            <a:spAutoFit/>
          </a:bodyPr>
          <a:lstStyle/>
          <a:p>
            <a:pPr algn="l">
              <a:spcBef>
                <a:spcPct val="50000"/>
              </a:spcBef>
              <a:defRPr/>
            </a:pPr>
            <a:r>
              <a:rPr lang="en-US" dirty="0">
                <a:solidFill>
                  <a:srgbClr val="FFFFFF"/>
                </a:solidFill>
                <a:latin typeface="Calibri" pitchFamily="34" charset="0"/>
                <a:cs typeface="Arial"/>
              </a:rPr>
              <a:t>U N C    H E A L T H    C A R E    S Y S T E M </a:t>
            </a:r>
          </a:p>
        </p:txBody>
      </p:sp>
      <p:sp>
        <p:nvSpPr>
          <p:cNvPr id="24755" name="Rectangle 179"/>
          <p:cNvSpPr>
            <a:spLocks noGrp="1" noChangeArrowheads="1"/>
          </p:cNvSpPr>
          <p:nvPr>
            <p:ph type="ctrTitle" sz="quarter" hasCustomPrompt="1"/>
          </p:nvPr>
        </p:nvSpPr>
        <p:spPr>
          <a:xfrm>
            <a:off x="720728" y="2229833"/>
            <a:ext cx="3917536" cy="1470025"/>
          </a:xfrm>
          <a:ln/>
        </p:spPr>
        <p:txBody>
          <a:bodyPr lIns="91440" tIns="45720" rIns="91440" bIns="45720" anchor="ctr"/>
          <a:lstStyle>
            <a:lvl1pPr>
              <a:defRPr sz="2200" i="0">
                <a:solidFill>
                  <a:schemeClr val="tx1"/>
                </a:solidFill>
              </a:defRPr>
            </a:lvl1pPr>
          </a:lstStyle>
          <a:p>
            <a:r>
              <a:rPr lang="en-US" dirty="0"/>
              <a:t>Click to edit Master title </a:t>
            </a:r>
            <a:r>
              <a:rPr lang="en-US" dirty="0" smtClean="0"/>
              <a:t>style</a:t>
            </a:r>
            <a:br>
              <a:rPr lang="en-US" dirty="0" smtClean="0"/>
            </a:br>
            <a:endParaRPr lang="en-US" dirty="0"/>
          </a:p>
        </p:txBody>
      </p:sp>
      <p:sp>
        <p:nvSpPr>
          <p:cNvPr id="13" name="Rectangle 123"/>
          <p:cNvSpPr>
            <a:spLocks noChangeArrowheads="1"/>
          </p:cNvSpPr>
          <p:nvPr userDrawn="1"/>
        </p:nvSpPr>
        <p:spPr bwMode="auto">
          <a:xfrm>
            <a:off x="0" y="0"/>
            <a:ext cx="304800" cy="4876800"/>
          </a:xfrm>
          <a:prstGeom prst="rect">
            <a:avLst/>
          </a:prstGeom>
          <a:solidFill>
            <a:srgbClr val="99CCFF"/>
          </a:solidFill>
          <a:ln w="9525">
            <a:noFill/>
            <a:miter lim="800000"/>
            <a:headEnd/>
            <a:tailEnd/>
          </a:ln>
          <a:effectLst/>
        </p:spPr>
        <p:txBody>
          <a:bodyPr wrap="none" anchor="ctr"/>
          <a:lstStyle/>
          <a:p>
            <a:pPr>
              <a:defRPr/>
            </a:pPr>
            <a:endParaRPr lang="en-GB" sz="2400" dirty="0">
              <a:solidFill>
                <a:srgbClr val="000000"/>
              </a:solidFill>
              <a:latin typeface="Times New Roman" pitchFamily="18" charset="0"/>
              <a:cs typeface="Arial"/>
            </a:endParaRPr>
          </a:p>
        </p:txBody>
      </p:sp>
      <p:sp>
        <p:nvSpPr>
          <p:cNvPr id="14" name="Line 125"/>
          <p:cNvSpPr>
            <a:spLocks noChangeShapeType="1"/>
          </p:cNvSpPr>
          <p:nvPr userDrawn="1"/>
        </p:nvSpPr>
        <p:spPr bwMode="auto">
          <a:xfrm>
            <a:off x="0" y="4876800"/>
            <a:ext cx="304800" cy="0"/>
          </a:xfrm>
          <a:prstGeom prst="line">
            <a:avLst/>
          </a:prstGeom>
          <a:noFill/>
          <a:ln w="44450">
            <a:solidFill>
              <a:srgbClr val="003366"/>
            </a:solidFill>
            <a:round/>
            <a:headEnd/>
            <a:tailEnd/>
          </a:ln>
          <a:effectLst/>
        </p:spPr>
        <p:txBody>
          <a:bodyPr/>
          <a:lstStyle/>
          <a:p>
            <a:pPr>
              <a:defRPr/>
            </a:pPr>
            <a:endParaRPr lang="en-US" dirty="0">
              <a:solidFill>
                <a:srgbClr val="000000"/>
              </a:solidFill>
              <a:latin typeface="Arial"/>
              <a:cs typeface="Arial"/>
            </a:endParaRPr>
          </a:p>
        </p:txBody>
      </p:sp>
      <p:sp>
        <p:nvSpPr>
          <p:cNvPr id="15" name="Text Box 306"/>
          <p:cNvSpPr txBox="1">
            <a:spLocks noChangeArrowheads="1"/>
          </p:cNvSpPr>
          <p:nvPr userDrawn="1"/>
        </p:nvSpPr>
        <p:spPr bwMode="auto">
          <a:xfrm rot="5400000">
            <a:off x="-1874837" y="2398820"/>
            <a:ext cx="4038600" cy="307777"/>
          </a:xfrm>
          <a:prstGeom prst="rect">
            <a:avLst/>
          </a:prstGeom>
          <a:noFill/>
          <a:ln w="9525">
            <a:noFill/>
            <a:miter lim="800000"/>
            <a:headEnd/>
            <a:tailEnd/>
          </a:ln>
          <a:effectLst/>
        </p:spPr>
        <p:txBody>
          <a:bodyPr>
            <a:spAutoFit/>
          </a:bodyPr>
          <a:lstStyle/>
          <a:p>
            <a:pPr algn="l">
              <a:spcBef>
                <a:spcPct val="50000"/>
              </a:spcBef>
              <a:defRPr/>
            </a:pPr>
            <a:r>
              <a:rPr lang="en-US" dirty="0">
                <a:solidFill>
                  <a:srgbClr val="FFFFFF"/>
                </a:solidFill>
                <a:latin typeface="Calibri" pitchFamily="34" charset="0"/>
                <a:cs typeface="Arial"/>
              </a:rPr>
              <a:t>U N C    H E A L T H    C A R E    S Y S T E M </a:t>
            </a:r>
          </a:p>
        </p:txBody>
      </p:sp>
      <p:sp>
        <p:nvSpPr>
          <p:cNvPr id="21" name="Text Placeholder 20"/>
          <p:cNvSpPr>
            <a:spLocks noGrp="1"/>
          </p:cNvSpPr>
          <p:nvPr>
            <p:ph type="body" sz="quarter" idx="10" hasCustomPrompt="1"/>
          </p:nvPr>
        </p:nvSpPr>
        <p:spPr>
          <a:xfrm>
            <a:off x="720725" y="4876818"/>
            <a:ext cx="4170363" cy="728663"/>
          </a:xfrm>
        </p:spPr>
        <p:txBody>
          <a:bodyPr/>
          <a:lstStyle>
            <a:lvl1pPr>
              <a:defRPr sz="1800" i="1">
                <a:solidFill>
                  <a:schemeClr val="tx2"/>
                </a:solidFill>
              </a:defRPr>
            </a:lvl1pPr>
          </a:lstStyle>
          <a:p>
            <a:pPr lvl="0"/>
            <a:r>
              <a:rPr lang="en-US" dirty="0" smtClean="0"/>
              <a:t>Click to add Date</a:t>
            </a:r>
            <a:endParaRPr lang="en-US" dirty="0"/>
          </a:p>
        </p:txBody>
      </p:sp>
      <p:sp>
        <p:nvSpPr>
          <p:cNvPr id="23" name="Text Placeholder 22"/>
          <p:cNvSpPr>
            <a:spLocks noGrp="1"/>
          </p:cNvSpPr>
          <p:nvPr>
            <p:ph type="body" sz="quarter" idx="11" hasCustomPrompt="1"/>
          </p:nvPr>
        </p:nvSpPr>
        <p:spPr>
          <a:xfrm>
            <a:off x="720731" y="3199784"/>
            <a:ext cx="3917950" cy="1014412"/>
          </a:xfrm>
        </p:spPr>
        <p:txBody>
          <a:bodyPr/>
          <a:lstStyle>
            <a:lvl1pPr>
              <a:defRPr sz="2200" b="0" baseline="0">
                <a:solidFill>
                  <a:schemeClr val="tx2"/>
                </a:solidFill>
              </a:defRPr>
            </a:lvl1pPr>
          </a:lstStyle>
          <a:p>
            <a:pPr lvl="0"/>
            <a:r>
              <a:rPr lang="en-US" dirty="0" smtClean="0"/>
              <a:t>Click to edit Subtitle</a:t>
            </a:r>
            <a:endParaRPr lang="en-US" dirty="0"/>
          </a:p>
        </p:txBody>
      </p:sp>
    </p:spTree>
    <p:extLst>
      <p:ext uri="{BB962C8B-B14F-4D97-AF65-F5344CB8AC3E}">
        <p14:creationId xmlns:p14="http://schemas.microsoft.com/office/powerpoint/2010/main" val="41416186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8848" y="164575"/>
            <a:ext cx="8686800" cy="831850"/>
          </a:xfr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3432246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Tree>
    <p:extLst>
      <p:ext uri="{BB962C8B-B14F-4D97-AF65-F5344CB8AC3E}">
        <p14:creationId xmlns:p14="http://schemas.microsoft.com/office/powerpoint/2010/main" val="265175852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7" name="Text Box 184"/>
          <p:cNvSpPr txBox="1">
            <a:spLocks noChangeArrowheads="1"/>
          </p:cNvSpPr>
          <p:nvPr userDrawn="1"/>
        </p:nvSpPr>
        <p:spPr bwMode="auto">
          <a:xfrm rot="5400000">
            <a:off x="-1870066" y="2394058"/>
            <a:ext cx="4029075" cy="307777"/>
          </a:xfrm>
          <a:prstGeom prst="rect">
            <a:avLst/>
          </a:prstGeom>
          <a:noFill/>
          <a:ln w="9525">
            <a:noFill/>
            <a:miter lim="800000"/>
            <a:headEnd/>
            <a:tailEnd/>
          </a:ln>
          <a:effectLst/>
        </p:spPr>
        <p:txBody>
          <a:bodyPr>
            <a:spAutoFit/>
          </a:bodyPr>
          <a:lstStyle/>
          <a:p>
            <a:pPr algn="l">
              <a:spcBef>
                <a:spcPct val="50000"/>
              </a:spcBef>
              <a:defRPr/>
            </a:pPr>
            <a:r>
              <a:rPr lang="en-US" dirty="0">
                <a:solidFill>
                  <a:srgbClr val="FFFFFF"/>
                </a:solidFill>
                <a:latin typeface="Calibri" pitchFamily="34" charset="0"/>
                <a:cs typeface="Arial"/>
              </a:rPr>
              <a:t>U N C    H E A L T H    C A R E    S Y S T E M </a:t>
            </a:r>
          </a:p>
        </p:txBody>
      </p:sp>
      <p:sp>
        <p:nvSpPr>
          <p:cNvPr id="10" name="Rectangle 3"/>
          <p:cNvSpPr>
            <a:spLocks noChangeArrowheads="1"/>
          </p:cNvSpPr>
          <p:nvPr userDrawn="1"/>
        </p:nvSpPr>
        <p:spPr bwMode="auto">
          <a:xfrm>
            <a:off x="296864" y="3079750"/>
            <a:ext cx="9304336" cy="769938"/>
          </a:xfrm>
          <a:prstGeom prst="rect">
            <a:avLst/>
          </a:prstGeom>
          <a:solidFill>
            <a:schemeClr val="tx2"/>
          </a:solidFill>
          <a:ln w="9525" algn="ctr">
            <a:solidFill>
              <a:schemeClr val="bg2"/>
            </a:solidFill>
            <a:round/>
            <a:headEnd/>
            <a:tailEnd/>
          </a:ln>
        </p:spPr>
        <p:txBody>
          <a:bodyPr tIns="91440" bIns="91440" anchor="ctr"/>
          <a:lstStyle/>
          <a:p>
            <a:endParaRPr lang="en-US" sz="2400" b="1" dirty="0">
              <a:solidFill>
                <a:srgbClr val="FFFFFF"/>
              </a:solidFill>
              <a:latin typeface="Arial"/>
              <a:cs typeface="Arial"/>
            </a:endParaRPr>
          </a:p>
        </p:txBody>
      </p:sp>
      <p:sp>
        <p:nvSpPr>
          <p:cNvPr id="12" name="Text Placeholder 11"/>
          <p:cNvSpPr>
            <a:spLocks noGrp="1"/>
          </p:cNvSpPr>
          <p:nvPr>
            <p:ph type="body" sz="quarter" idx="10" hasCustomPrompt="1"/>
          </p:nvPr>
        </p:nvSpPr>
        <p:spPr>
          <a:xfrm>
            <a:off x="1132785" y="3079750"/>
            <a:ext cx="7335630" cy="769938"/>
          </a:xfrm>
        </p:spPr>
        <p:txBody>
          <a:bodyPr anchor="ctr" anchorCtr="0"/>
          <a:lstStyle>
            <a:lvl1pPr algn="ctr">
              <a:defRPr sz="2400">
                <a:solidFill>
                  <a:schemeClr val="bg1"/>
                </a:solidFill>
              </a:defRPr>
            </a:lvl1pPr>
          </a:lstStyle>
          <a:p>
            <a:pPr lvl="0"/>
            <a:r>
              <a:rPr lang="en-US" dirty="0" smtClean="0"/>
              <a:t>Click to edit divider</a:t>
            </a:r>
            <a:endParaRPr lang="en-US" dirty="0"/>
          </a:p>
        </p:txBody>
      </p:sp>
      <p:sp>
        <p:nvSpPr>
          <p:cNvPr id="13" name="Rectangle 123"/>
          <p:cNvSpPr>
            <a:spLocks noChangeArrowheads="1"/>
          </p:cNvSpPr>
          <p:nvPr userDrawn="1"/>
        </p:nvSpPr>
        <p:spPr bwMode="auto">
          <a:xfrm>
            <a:off x="0" y="0"/>
            <a:ext cx="304800" cy="4876800"/>
          </a:xfrm>
          <a:prstGeom prst="rect">
            <a:avLst/>
          </a:prstGeom>
          <a:solidFill>
            <a:srgbClr val="99CCFF"/>
          </a:solidFill>
          <a:ln w="9525">
            <a:noFill/>
            <a:miter lim="800000"/>
            <a:headEnd/>
            <a:tailEnd/>
          </a:ln>
          <a:effectLst/>
        </p:spPr>
        <p:txBody>
          <a:bodyPr wrap="none" anchor="ctr"/>
          <a:lstStyle/>
          <a:p>
            <a:pPr>
              <a:defRPr/>
            </a:pPr>
            <a:endParaRPr lang="en-GB" sz="2400" dirty="0">
              <a:solidFill>
                <a:srgbClr val="000000"/>
              </a:solidFill>
              <a:latin typeface="Times New Roman" pitchFamily="18" charset="0"/>
              <a:cs typeface="Arial"/>
            </a:endParaRPr>
          </a:p>
        </p:txBody>
      </p:sp>
      <p:sp>
        <p:nvSpPr>
          <p:cNvPr id="14" name="Line 125"/>
          <p:cNvSpPr>
            <a:spLocks noChangeShapeType="1"/>
          </p:cNvSpPr>
          <p:nvPr userDrawn="1"/>
        </p:nvSpPr>
        <p:spPr bwMode="auto">
          <a:xfrm>
            <a:off x="0" y="4876800"/>
            <a:ext cx="304800" cy="0"/>
          </a:xfrm>
          <a:prstGeom prst="line">
            <a:avLst/>
          </a:prstGeom>
          <a:noFill/>
          <a:ln w="44450">
            <a:solidFill>
              <a:srgbClr val="003366"/>
            </a:solidFill>
            <a:round/>
            <a:headEnd/>
            <a:tailEnd/>
          </a:ln>
          <a:effectLst/>
        </p:spPr>
        <p:txBody>
          <a:bodyPr/>
          <a:lstStyle/>
          <a:p>
            <a:pPr>
              <a:defRPr/>
            </a:pPr>
            <a:endParaRPr lang="en-US" dirty="0">
              <a:solidFill>
                <a:srgbClr val="000000"/>
              </a:solidFill>
              <a:latin typeface="Arial"/>
              <a:cs typeface="Arial"/>
            </a:endParaRPr>
          </a:p>
        </p:txBody>
      </p:sp>
      <p:sp>
        <p:nvSpPr>
          <p:cNvPr id="15" name="Text Box 306"/>
          <p:cNvSpPr txBox="1">
            <a:spLocks noChangeArrowheads="1"/>
          </p:cNvSpPr>
          <p:nvPr userDrawn="1"/>
        </p:nvSpPr>
        <p:spPr bwMode="auto">
          <a:xfrm rot="5400000">
            <a:off x="-1874837" y="2398820"/>
            <a:ext cx="4038600" cy="307777"/>
          </a:xfrm>
          <a:prstGeom prst="rect">
            <a:avLst/>
          </a:prstGeom>
          <a:noFill/>
          <a:ln w="9525">
            <a:noFill/>
            <a:miter lim="800000"/>
            <a:headEnd/>
            <a:tailEnd/>
          </a:ln>
          <a:effectLst/>
        </p:spPr>
        <p:txBody>
          <a:bodyPr>
            <a:spAutoFit/>
          </a:bodyPr>
          <a:lstStyle/>
          <a:p>
            <a:pPr algn="l">
              <a:spcBef>
                <a:spcPct val="50000"/>
              </a:spcBef>
              <a:defRPr/>
            </a:pPr>
            <a:r>
              <a:rPr lang="en-US" dirty="0">
                <a:solidFill>
                  <a:srgbClr val="FFFFFF"/>
                </a:solidFill>
                <a:latin typeface="Calibri" pitchFamily="34" charset="0"/>
                <a:cs typeface="Arial"/>
              </a:rPr>
              <a:t>U N C    H E A L T H    C A R E    S Y S T E M </a:t>
            </a:r>
          </a:p>
        </p:txBody>
      </p:sp>
    </p:spTree>
    <p:extLst>
      <p:ext uri="{BB962C8B-B14F-4D97-AF65-F5344CB8AC3E}">
        <p14:creationId xmlns:p14="http://schemas.microsoft.com/office/powerpoint/2010/main" val="353428235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cxnSp>
        <p:nvCxnSpPr>
          <p:cNvPr id="6" name="Straight Connector 5"/>
          <p:cNvCxnSpPr/>
          <p:nvPr userDrawn="1">
            <p:custDataLst>
              <p:tags r:id="rId1"/>
            </p:custDataLst>
          </p:nvPr>
        </p:nvCxnSpPr>
        <p:spPr bwMode="auto">
          <a:xfrm>
            <a:off x="5181600" y="2053557"/>
            <a:ext cx="3962400" cy="0"/>
          </a:xfrm>
          <a:prstGeom prst="line">
            <a:avLst/>
          </a:prstGeom>
          <a:noFill/>
          <a:ln w="28575" cap="flat" cmpd="sng" algn="ctr">
            <a:solidFill>
              <a:schemeClr val="tx2"/>
            </a:solidFill>
            <a:prstDash val="solid"/>
            <a:round/>
            <a:headEnd type="none" w="med" len="med"/>
            <a:tailEnd type="none" w="med" len="med"/>
          </a:ln>
          <a:effectLst/>
        </p:spPr>
      </p:cxnSp>
      <p:cxnSp>
        <p:nvCxnSpPr>
          <p:cNvPr id="8" name="Straight Connector 7"/>
          <p:cNvCxnSpPr/>
          <p:nvPr userDrawn="1">
            <p:custDataLst>
              <p:tags r:id="rId2"/>
            </p:custDataLst>
          </p:nvPr>
        </p:nvCxnSpPr>
        <p:spPr bwMode="auto">
          <a:xfrm>
            <a:off x="609600" y="2053557"/>
            <a:ext cx="3962400" cy="0"/>
          </a:xfrm>
          <a:prstGeom prst="line">
            <a:avLst/>
          </a:prstGeom>
          <a:noFill/>
          <a:ln w="28575" cap="flat" cmpd="sng" algn="ctr">
            <a:solidFill>
              <a:schemeClr val="tx2"/>
            </a:solidFill>
            <a:prstDash val="solid"/>
            <a:round/>
            <a:headEnd type="none" w="med" len="med"/>
            <a:tailEnd type="none" w="med" len="med"/>
          </a:ln>
          <a:effectLst/>
        </p:spPr>
      </p:cxnSp>
      <p:sp>
        <p:nvSpPr>
          <p:cNvPr id="11" name="Text Placeholder 10"/>
          <p:cNvSpPr>
            <a:spLocks noGrp="1"/>
          </p:cNvSpPr>
          <p:nvPr>
            <p:ph type="body" sz="quarter" idx="10" hasCustomPrompt="1"/>
          </p:nvPr>
        </p:nvSpPr>
        <p:spPr>
          <a:xfrm>
            <a:off x="609600" y="2077621"/>
            <a:ext cx="3962400" cy="3585243"/>
          </a:xfrm>
        </p:spPr>
        <p:txBody>
          <a:bodyPr/>
          <a:lstStyle>
            <a:lvl1pPr>
              <a:defRPr sz="1400"/>
            </a:lvl1pPr>
            <a:lvl2pPr>
              <a:defRPr sz="1400"/>
            </a:lvl2pPr>
            <a:lvl3pPr>
              <a:defRPr sz="1400"/>
            </a:lvl3pPr>
            <a:lvl4pPr>
              <a:defRPr sz="1400"/>
            </a:lvl4pPr>
            <a:lvl5pPr>
              <a:defRPr sz="14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0"/>
          <p:cNvSpPr>
            <a:spLocks noGrp="1"/>
          </p:cNvSpPr>
          <p:nvPr>
            <p:ph type="body" sz="quarter" idx="11" hasCustomPrompt="1"/>
          </p:nvPr>
        </p:nvSpPr>
        <p:spPr>
          <a:xfrm>
            <a:off x="5181600" y="2077621"/>
            <a:ext cx="3962400" cy="3585243"/>
          </a:xfrm>
        </p:spPr>
        <p:txBody>
          <a:bodyPr/>
          <a:lstStyle>
            <a:lvl1pPr>
              <a:defRPr sz="1400"/>
            </a:lvl1pPr>
            <a:lvl2pPr>
              <a:defRPr sz="1400"/>
            </a:lvl2pPr>
            <a:lvl3pPr>
              <a:defRPr sz="1400"/>
            </a:lvl3pPr>
            <a:lvl4pPr>
              <a:defRPr sz="1400"/>
            </a:lvl4pPr>
            <a:lvl5pPr>
              <a:defRPr sz="14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2" hasCustomPrompt="1"/>
          </p:nvPr>
        </p:nvSpPr>
        <p:spPr>
          <a:xfrm>
            <a:off x="609600" y="1371600"/>
            <a:ext cx="3962400" cy="706438"/>
          </a:xfrm>
        </p:spPr>
        <p:txBody>
          <a:bodyPr anchor="b" anchorCtr="0"/>
          <a:lstStyle>
            <a:lvl1pPr algn="ctr">
              <a:defRPr/>
            </a:lvl1pPr>
          </a:lstStyle>
          <a:p>
            <a:pPr lvl="0"/>
            <a:r>
              <a:rPr lang="en-US" dirty="0" smtClean="0"/>
              <a:t>Click to add Header</a:t>
            </a:r>
          </a:p>
        </p:txBody>
      </p:sp>
      <p:sp>
        <p:nvSpPr>
          <p:cNvPr id="15" name="Text Placeholder 13"/>
          <p:cNvSpPr>
            <a:spLocks noGrp="1"/>
          </p:cNvSpPr>
          <p:nvPr>
            <p:ph type="body" sz="quarter" idx="13" hasCustomPrompt="1"/>
          </p:nvPr>
        </p:nvSpPr>
        <p:spPr>
          <a:xfrm>
            <a:off x="5181600" y="1371600"/>
            <a:ext cx="3962400" cy="706438"/>
          </a:xfrm>
        </p:spPr>
        <p:txBody>
          <a:bodyPr anchor="b" anchorCtr="0"/>
          <a:lstStyle>
            <a:lvl1pPr algn="ctr">
              <a:defRPr/>
            </a:lvl1pPr>
          </a:lstStyle>
          <a:p>
            <a:pPr lvl="0"/>
            <a:r>
              <a:rPr lang="en-US" dirty="0" smtClean="0"/>
              <a:t>Click to add Header</a:t>
            </a:r>
          </a:p>
        </p:txBody>
      </p:sp>
    </p:spTree>
    <p:extLst>
      <p:ext uri="{BB962C8B-B14F-4D97-AF65-F5344CB8AC3E}">
        <p14:creationId xmlns:p14="http://schemas.microsoft.com/office/powerpoint/2010/main" val="377190203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30195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Text Box 184"/>
          <p:cNvSpPr txBox="1">
            <a:spLocks noChangeArrowheads="1"/>
          </p:cNvSpPr>
          <p:nvPr userDrawn="1"/>
        </p:nvSpPr>
        <p:spPr bwMode="auto">
          <a:xfrm rot="5400000">
            <a:off x="-1870066" y="2394058"/>
            <a:ext cx="4029075" cy="307777"/>
          </a:xfrm>
          <a:prstGeom prst="rect">
            <a:avLst/>
          </a:prstGeom>
          <a:noFill/>
          <a:ln w="9525">
            <a:noFill/>
            <a:miter lim="800000"/>
            <a:headEnd/>
            <a:tailEnd/>
          </a:ln>
          <a:effectLst/>
        </p:spPr>
        <p:txBody>
          <a:bodyPr>
            <a:spAutoFit/>
          </a:bodyPr>
          <a:lstStyle/>
          <a:p>
            <a:pPr algn="l">
              <a:spcBef>
                <a:spcPct val="50000"/>
              </a:spcBef>
              <a:defRPr/>
            </a:pPr>
            <a:r>
              <a:rPr lang="en-US" dirty="0">
                <a:solidFill>
                  <a:srgbClr val="FFFFFF"/>
                </a:solidFill>
                <a:latin typeface="Calibri" pitchFamily="34" charset="0"/>
                <a:cs typeface="Arial"/>
              </a:rPr>
              <a:t>U N C    H E A L T H    C A R E    S Y S T E M </a:t>
            </a:r>
          </a:p>
        </p:txBody>
      </p:sp>
      <p:sp>
        <p:nvSpPr>
          <p:cNvPr id="10" name="Rectangle 3"/>
          <p:cNvSpPr>
            <a:spLocks noChangeArrowheads="1"/>
          </p:cNvSpPr>
          <p:nvPr userDrawn="1"/>
        </p:nvSpPr>
        <p:spPr bwMode="auto">
          <a:xfrm>
            <a:off x="296864" y="3079750"/>
            <a:ext cx="9304336" cy="769938"/>
          </a:xfrm>
          <a:prstGeom prst="rect">
            <a:avLst/>
          </a:prstGeom>
          <a:solidFill>
            <a:schemeClr val="tx2"/>
          </a:solidFill>
          <a:ln w="9525" algn="ctr">
            <a:solidFill>
              <a:schemeClr val="bg2"/>
            </a:solidFill>
            <a:round/>
            <a:headEnd/>
            <a:tailEnd/>
          </a:ln>
        </p:spPr>
        <p:txBody>
          <a:bodyPr tIns="91440" bIns="91440" anchor="ctr"/>
          <a:lstStyle/>
          <a:p>
            <a:endParaRPr lang="en-US" sz="2400" b="1" dirty="0">
              <a:solidFill>
                <a:srgbClr val="FFFFFF"/>
              </a:solidFill>
              <a:latin typeface="Arial"/>
              <a:cs typeface="Arial"/>
            </a:endParaRPr>
          </a:p>
        </p:txBody>
      </p:sp>
      <p:sp>
        <p:nvSpPr>
          <p:cNvPr id="12" name="Text Placeholder 11"/>
          <p:cNvSpPr>
            <a:spLocks noGrp="1"/>
          </p:cNvSpPr>
          <p:nvPr>
            <p:ph type="body" sz="quarter" idx="10" hasCustomPrompt="1"/>
          </p:nvPr>
        </p:nvSpPr>
        <p:spPr>
          <a:xfrm>
            <a:off x="1490870" y="3079750"/>
            <a:ext cx="7335630" cy="769938"/>
          </a:xfrm>
        </p:spPr>
        <p:txBody>
          <a:bodyPr anchor="ctr" anchorCtr="0"/>
          <a:lstStyle>
            <a:lvl1pPr algn="ctr">
              <a:defRPr sz="2400">
                <a:solidFill>
                  <a:schemeClr val="bg1"/>
                </a:solidFill>
              </a:defRPr>
            </a:lvl1pPr>
          </a:lstStyle>
          <a:p>
            <a:pPr lvl="0"/>
            <a:r>
              <a:rPr lang="en-US" dirty="0" smtClean="0"/>
              <a:t>Click to edit divider</a:t>
            </a:r>
            <a:endParaRPr lang="en-US" dirty="0"/>
          </a:p>
        </p:txBody>
      </p:sp>
      <p:sp>
        <p:nvSpPr>
          <p:cNvPr id="13" name="Rectangle 123"/>
          <p:cNvSpPr>
            <a:spLocks noChangeArrowheads="1"/>
          </p:cNvSpPr>
          <p:nvPr userDrawn="1"/>
        </p:nvSpPr>
        <p:spPr bwMode="auto">
          <a:xfrm>
            <a:off x="0" y="0"/>
            <a:ext cx="304800" cy="4876800"/>
          </a:xfrm>
          <a:prstGeom prst="rect">
            <a:avLst/>
          </a:prstGeom>
          <a:solidFill>
            <a:srgbClr val="99CCFF"/>
          </a:solidFill>
          <a:ln w="9525">
            <a:noFill/>
            <a:miter lim="800000"/>
            <a:headEnd/>
            <a:tailEnd/>
          </a:ln>
          <a:effectLst/>
        </p:spPr>
        <p:txBody>
          <a:bodyPr wrap="none" anchor="ctr"/>
          <a:lstStyle/>
          <a:p>
            <a:pPr>
              <a:defRPr/>
            </a:pPr>
            <a:endParaRPr lang="en-GB" sz="2400" dirty="0">
              <a:solidFill>
                <a:srgbClr val="000000"/>
              </a:solidFill>
              <a:latin typeface="Times New Roman" pitchFamily="18" charset="0"/>
              <a:cs typeface="Arial"/>
            </a:endParaRPr>
          </a:p>
        </p:txBody>
      </p:sp>
      <p:sp>
        <p:nvSpPr>
          <p:cNvPr id="14" name="Line 125"/>
          <p:cNvSpPr>
            <a:spLocks noChangeShapeType="1"/>
          </p:cNvSpPr>
          <p:nvPr userDrawn="1"/>
        </p:nvSpPr>
        <p:spPr bwMode="auto">
          <a:xfrm>
            <a:off x="0" y="4876800"/>
            <a:ext cx="304800" cy="0"/>
          </a:xfrm>
          <a:prstGeom prst="line">
            <a:avLst/>
          </a:prstGeom>
          <a:noFill/>
          <a:ln w="44450">
            <a:solidFill>
              <a:srgbClr val="003366"/>
            </a:solidFill>
            <a:round/>
            <a:headEnd/>
            <a:tailEnd/>
          </a:ln>
          <a:effectLst/>
        </p:spPr>
        <p:txBody>
          <a:bodyPr/>
          <a:lstStyle/>
          <a:p>
            <a:pPr>
              <a:defRPr/>
            </a:pPr>
            <a:endParaRPr lang="en-US" dirty="0">
              <a:solidFill>
                <a:srgbClr val="000000"/>
              </a:solidFill>
              <a:latin typeface="Arial"/>
              <a:cs typeface="Arial"/>
            </a:endParaRPr>
          </a:p>
        </p:txBody>
      </p:sp>
      <p:sp>
        <p:nvSpPr>
          <p:cNvPr id="15" name="Text Box 306"/>
          <p:cNvSpPr txBox="1">
            <a:spLocks noChangeArrowheads="1"/>
          </p:cNvSpPr>
          <p:nvPr userDrawn="1"/>
        </p:nvSpPr>
        <p:spPr bwMode="auto">
          <a:xfrm rot="5400000">
            <a:off x="-1874837" y="2398820"/>
            <a:ext cx="4038600" cy="307777"/>
          </a:xfrm>
          <a:prstGeom prst="rect">
            <a:avLst/>
          </a:prstGeom>
          <a:noFill/>
          <a:ln w="9525">
            <a:noFill/>
            <a:miter lim="800000"/>
            <a:headEnd/>
            <a:tailEnd/>
          </a:ln>
          <a:effectLst/>
        </p:spPr>
        <p:txBody>
          <a:bodyPr>
            <a:spAutoFit/>
          </a:bodyPr>
          <a:lstStyle/>
          <a:p>
            <a:pPr algn="l">
              <a:spcBef>
                <a:spcPct val="50000"/>
              </a:spcBef>
              <a:defRPr/>
            </a:pPr>
            <a:r>
              <a:rPr lang="en-US" dirty="0">
                <a:solidFill>
                  <a:srgbClr val="FFFFFF"/>
                </a:solidFill>
                <a:latin typeface="Calibri" pitchFamily="34" charset="0"/>
                <a:cs typeface="Arial"/>
              </a:rPr>
              <a:t>U N C    H E A L T H    C A R E    S Y S T E M </a:t>
            </a:r>
          </a:p>
        </p:txBody>
      </p:sp>
      <p:sp>
        <p:nvSpPr>
          <p:cNvPr id="11" name="Text Box 131"/>
          <p:cNvSpPr txBox="1">
            <a:spLocks noChangeArrowheads="1"/>
          </p:cNvSpPr>
          <p:nvPr userDrawn="1"/>
        </p:nvSpPr>
        <p:spPr bwMode="auto">
          <a:xfrm>
            <a:off x="2133600" y="6643701"/>
            <a:ext cx="5334000" cy="214313"/>
          </a:xfrm>
          <a:prstGeom prst="rect">
            <a:avLst/>
          </a:prstGeom>
          <a:noFill/>
          <a:ln w="9525">
            <a:noFill/>
            <a:miter lim="800000"/>
            <a:headEnd/>
            <a:tailEnd/>
          </a:ln>
          <a:effectLst/>
        </p:spPr>
        <p:txBody>
          <a:bodyPr>
            <a:spAutoFit/>
          </a:bodyPr>
          <a:lstStyle/>
          <a:p>
            <a:pPr>
              <a:spcBef>
                <a:spcPct val="50000"/>
              </a:spcBef>
              <a:defRPr/>
            </a:pPr>
            <a:r>
              <a:rPr lang="en-US" sz="800" dirty="0">
                <a:solidFill>
                  <a:srgbClr val="FF0000"/>
                </a:solidFill>
                <a:latin typeface="Arial"/>
                <a:cs typeface="Arial"/>
              </a:rPr>
              <a:t>CONFIDENTIAL</a:t>
            </a:r>
          </a:p>
        </p:txBody>
      </p:sp>
    </p:spTree>
    <p:extLst>
      <p:ext uri="{BB962C8B-B14F-4D97-AF65-F5344CB8AC3E}">
        <p14:creationId xmlns:p14="http://schemas.microsoft.com/office/powerpoint/2010/main" val="6901365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sp>
        <p:nvSpPr>
          <p:cNvPr id="7" name="Text Box 184"/>
          <p:cNvSpPr txBox="1">
            <a:spLocks noChangeArrowheads="1"/>
          </p:cNvSpPr>
          <p:nvPr userDrawn="1"/>
        </p:nvSpPr>
        <p:spPr bwMode="auto">
          <a:xfrm rot="5400000">
            <a:off x="-1870058" y="2394070"/>
            <a:ext cx="4029075" cy="307777"/>
          </a:xfrm>
          <a:prstGeom prst="rect">
            <a:avLst/>
          </a:prstGeom>
          <a:noFill/>
          <a:ln w="9525">
            <a:noFill/>
            <a:miter lim="800000"/>
            <a:headEnd/>
            <a:tailEnd/>
          </a:ln>
          <a:effectLst/>
        </p:spPr>
        <p:txBody>
          <a:bodyPr>
            <a:spAutoFit/>
          </a:bodyPr>
          <a:lstStyle/>
          <a:p>
            <a:pPr algn="l">
              <a:spcBef>
                <a:spcPct val="50000"/>
              </a:spcBef>
              <a:defRPr/>
            </a:pPr>
            <a:r>
              <a:rPr lang="en-US" dirty="0">
                <a:solidFill>
                  <a:srgbClr val="FFFFFF"/>
                </a:solidFill>
                <a:latin typeface="Calibri" pitchFamily="34" charset="0"/>
                <a:cs typeface="Arial"/>
              </a:rPr>
              <a:t>U N C    H E A L T H    C A R E    S Y S T E M </a:t>
            </a:r>
          </a:p>
        </p:txBody>
      </p:sp>
      <p:sp>
        <p:nvSpPr>
          <p:cNvPr id="10" name="Rectangle 3"/>
          <p:cNvSpPr>
            <a:spLocks noChangeArrowheads="1"/>
          </p:cNvSpPr>
          <p:nvPr userDrawn="1"/>
        </p:nvSpPr>
        <p:spPr bwMode="auto">
          <a:xfrm>
            <a:off x="296864" y="3079750"/>
            <a:ext cx="9304336" cy="769938"/>
          </a:xfrm>
          <a:prstGeom prst="rect">
            <a:avLst/>
          </a:prstGeom>
          <a:solidFill>
            <a:schemeClr val="tx2"/>
          </a:solidFill>
          <a:ln w="9525" algn="ctr">
            <a:solidFill>
              <a:schemeClr val="bg2"/>
            </a:solidFill>
            <a:round/>
            <a:headEnd/>
            <a:tailEnd/>
          </a:ln>
        </p:spPr>
        <p:txBody>
          <a:bodyPr tIns="91440" bIns="91440" anchor="ctr"/>
          <a:lstStyle/>
          <a:p>
            <a:endParaRPr lang="en-US" sz="2400" b="1" dirty="0">
              <a:solidFill>
                <a:srgbClr val="FFFFFF"/>
              </a:solidFill>
              <a:latin typeface="Arial"/>
              <a:cs typeface="Arial"/>
            </a:endParaRPr>
          </a:p>
        </p:txBody>
      </p:sp>
      <p:sp>
        <p:nvSpPr>
          <p:cNvPr id="12" name="Text Placeholder 11"/>
          <p:cNvSpPr>
            <a:spLocks noGrp="1"/>
          </p:cNvSpPr>
          <p:nvPr>
            <p:ph type="body" sz="quarter" idx="10" hasCustomPrompt="1"/>
          </p:nvPr>
        </p:nvSpPr>
        <p:spPr>
          <a:xfrm>
            <a:off x="1490870" y="3079750"/>
            <a:ext cx="7335630" cy="769938"/>
          </a:xfrm>
          <a:prstGeom prst="rect">
            <a:avLst/>
          </a:prstGeom>
        </p:spPr>
        <p:txBody>
          <a:bodyPr anchor="ctr" anchorCtr="0"/>
          <a:lstStyle>
            <a:lvl1pPr algn="ctr">
              <a:defRPr sz="2400">
                <a:solidFill>
                  <a:schemeClr val="bg1"/>
                </a:solidFill>
              </a:defRPr>
            </a:lvl1pPr>
          </a:lstStyle>
          <a:p>
            <a:pPr lvl="0"/>
            <a:r>
              <a:rPr lang="en-US" dirty="0" smtClean="0"/>
              <a:t>Click to edit divider</a:t>
            </a:r>
            <a:endParaRPr lang="en-US" dirty="0"/>
          </a:p>
        </p:txBody>
      </p:sp>
      <p:sp>
        <p:nvSpPr>
          <p:cNvPr id="13" name="Rectangle 123"/>
          <p:cNvSpPr>
            <a:spLocks noChangeArrowheads="1"/>
          </p:cNvSpPr>
          <p:nvPr userDrawn="1"/>
        </p:nvSpPr>
        <p:spPr bwMode="auto">
          <a:xfrm>
            <a:off x="0" y="0"/>
            <a:ext cx="304800" cy="4876800"/>
          </a:xfrm>
          <a:prstGeom prst="rect">
            <a:avLst/>
          </a:prstGeom>
          <a:solidFill>
            <a:srgbClr val="99CCFF"/>
          </a:solidFill>
          <a:ln w="9525">
            <a:noFill/>
            <a:miter lim="800000"/>
            <a:headEnd/>
            <a:tailEnd/>
          </a:ln>
          <a:effectLst/>
        </p:spPr>
        <p:txBody>
          <a:bodyPr wrap="none" anchor="ctr"/>
          <a:lstStyle/>
          <a:p>
            <a:pPr>
              <a:defRPr/>
            </a:pPr>
            <a:endParaRPr lang="en-GB" sz="2400" dirty="0">
              <a:solidFill>
                <a:srgbClr val="000000"/>
              </a:solidFill>
              <a:latin typeface="Times New Roman" pitchFamily="18" charset="0"/>
              <a:cs typeface="Arial"/>
            </a:endParaRPr>
          </a:p>
        </p:txBody>
      </p:sp>
      <p:sp>
        <p:nvSpPr>
          <p:cNvPr id="14" name="Line 125"/>
          <p:cNvSpPr>
            <a:spLocks noChangeShapeType="1"/>
          </p:cNvSpPr>
          <p:nvPr userDrawn="1"/>
        </p:nvSpPr>
        <p:spPr bwMode="auto">
          <a:xfrm>
            <a:off x="0" y="4876800"/>
            <a:ext cx="304800" cy="0"/>
          </a:xfrm>
          <a:prstGeom prst="line">
            <a:avLst/>
          </a:prstGeom>
          <a:noFill/>
          <a:ln w="44450">
            <a:solidFill>
              <a:srgbClr val="003366"/>
            </a:solidFill>
            <a:round/>
            <a:headEnd/>
            <a:tailEnd/>
          </a:ln>
          <a:effectLst/>
        </p:spPr>
        <p:txBody>
          <a:bodyPr/>
          <a:lstStyle/>
          <a:p>
            <a:pPr>
              <a:defRPr/>
            </a:pPr>
            <a:endParaRPr lang="en-US" dirty="0">
              <a:solidFill>
                <a:srgbClr val="000000"/>
              </a:solidFill>
              <a:latin typeface="Arial"/>
              <a:cs typeface="Arial"/>
            </a:endParaRPr>
          </a:p>
        </p:txBody>
      </p:sp>
      <p:sp>
        <p:nvSpPr>
          <p:cNvPr id="15" name="Text Box 306"/>
          <p:cNvSpPr txBox="1">
            <a:spLocks noChangeArrowheads="1"/>
          </p:cNvSpPr>
          <p:nvPr userDrawn="1"/>
        </p:nvSpPr>
        <p:spPr bwMode="auto">
          <a:xfrm rot="5400000">
            <a:off x="-1874837" y="2398832"/>
            <a:ext cx="4038600" cy="307777"/>
          </a:xfrm>
          <a:prstGeom prst="rect">
            <a:avLst/>
          </a:prstGeom>
          <a:noFill/>
          <a:ln w="9525">
            <a:noFill/>
            <a:miter lim="800000"/>
            <a:headEnd/>
            <a:tailEnd/>
          </a:ln>
          <a:effectLst/>
        </p:spPr>
        <p:txBody>
          <a:bodyPr>
            <a:spAutoFit/>
          </a:bodyPr>
          <a:lstStyle/>
          <a:p>
            <a:pPr algn="l">
              <a:spcBef>
                <a:spcPct val="50000"/>
              </a:spcBef>
              <a:defRPr/>
            </a:pPr>
            <a:r>
              <a:rPr lang="en-US" dirty="0">
                <a:solidFill>
                  <a:srgbClr val="FFFFFF"/>
                </a:solidFill>
                <a:latin typeface="Calibri" pitchFamily="34" charset="0"/>
                <a:cs typeface="Arial"/>
              </a:rPr>
              <a:t>U N C    H E A L T H    C A R E    S Y S T E M </a:t>
            </a:r>
          </a:p>
        </p:txBody>
      </p:sp>
      <p:sp>
        <p:nvSpPr>
          <p:cNvPr id="11" name="Text Box 131"/>
          <p:cNvSpPr txBox="1">
            <a:spLocks noChangeArrowheads="1"/>
          </p:cNvSpPr>
          <p:nvPr userDrawn="1"/>
        </p:nvSpPr>
        <p:spPr bwMode="auto">
          <a:xfrm>
            <a:off x="2133600" y="6643701"/>
            <a:ext cx="5334000" cy="214313"/>
          </a:xfrm>
          <a:prstGeom prst="rect">
            <a:avLst/>
          </a:prstGeom>
          <a:noFill/>
          <a:ln w="9525">
            <a:noFill/>
            <a:miter lim="800000"/>
            <a:headEnd/>
            <a:tailEnd/>
          </a:ln>
          <a:effectLst/>
        </p:spPr>
        <p:txBody>
          <a:bodyPr>
            <a:spAutoFit/>
          </a:bodyPr>
          <a:lstStyle/>
          <a:p>
            <a:pPr>
              <a:spcBef>
                <a:spcPct val="50000"/>
              </a:spcBef>
              <a:defRPr/>
            </a:pPr>
            <a:r>
              <a:rPr lang="en-US" sz="800" dirty="0">
                <a:solidFill>
                  <a:srgbClr val="FF0000"/>
                </a:solidFill>
                <a:latin typeface="Arial"/>
                <a:cs typeface="Arial"/>
              </a:rPr>
              <a:t>CONFIDENTIAL</a:t>
            </a:r>
          </a:p>
        </p:txBody>
      </p:sp>
    </p:spTree>
    <p:extLst>
      <p:ext uri="{BB962C8B-B14F-4D97-AF65-F5344CB8AC3E}">
        <p14:creationId xmlns:p14="http://schemas.microsoft.com/office/powerpoint/2010/main" val="1466898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087130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ext Box 184"/>
          <p:cNvSpPr txBox="1">
            <a:spLocks noChangeArrowheads="1"/>
          </p:cNvSpPr>
          <p:nvPr userDrawn="1"/>
        </p:nvSpPr>
        <p:spPr bwMode="auto">
          <a:xfrm rot="5400000">
            <a:off x="-1870068" y="2394056"/>
            <a:ext cx="4029075" cy="307777"/>
          </a:xfrm>
          <a:prstGeom prst="rect">
            <a:avLst/>
          </a:prstGeom>
          <a:noFill/>
          <a:ln w="9525">
            <a:noFill/>
            <a:miter lim="800000"/>
            <a:headEnd/>
            <a:tailEnd/>
          </a:ln>
          <a:effectLst/>
        </p:spPr>
        <p:txBody>
          <a:bodyPr>
            <a:spAutoFit/>
          </a:bodyPr>
          <a:lstStyle/>
          <a:p>
            <a:pPr algn="l">
              <a:spcBef>
                <a:spcPct val="50000"/>
              </a:spcBef>
              <a:defRPr/>
            </a:pPr>
            <a:r>
              <a:rPr lang="en-US" dirty="0">
                <a:solidFill>
                  <a:srgbClr val="FFFFFF"/>
                </a:solidFill>
                <a:latin typeface="Calibri" pitchFamily="34" charset="0"/>
                <a:cs typeface="Arial"/>
              </a:rPr>
              <a:t>U N C    H E A L T H    C A R E    S Y S T E M </a:t>
            </a:r>
          </a:p>
        </p:txBody>
      </p:sp>
      <p:sp>
        <p:nvSpPr>
          <p:cNvPr id="24755" name="Rectangle 179"/>
          <p:cNvSpPr>
            <a:spLocks noGrp="1" noChangeArrowheads="1"/>
          </p:cNvSpPr>
          <p:nvPr>
            <p:ph type="ctrTitle" sz="quarter" hasCustomPrompt="1"/>
          </p:nvPr>
        </p:nvSpPr>
        <p:spPr>
          <a:xfrm>
            <a:off x="720728" y="2229829"/>
            <a:ext cx="3917536" cy="1470025"/>
          </a:xfrm>
          <a:ln/>
        </p:spPr>
        <p:txBody>
          <a:bodyPr lIns="91440" tIns="45720" rIns="91440" bIns="45720" anchor="ctr"/>
          <a:lstStyle>
            <a:lvl1pPr>
              <a:defRPr sz="2200" i="0">
                <a:solidFill>
                  <a:schemeClr val="tx1"/>
                </a:solidFill>
              </a:defRPr>
            </a:lvl1pPr>
          </a:lstStyle>
          <a:p>
            <a:r>
              <a:rPr lang="en-US" dirty="0"/>
              <a:t>Click to edit Master title </a:t>
            </a:r>
            <a:r>
              <a:rPr lang="en-US" dirty="0" smtClean="0"/>
              <a:t>style</a:t>
            </a:r>
            <a:br>
              <a:rPr lang="en-US" dirty="0" smtClean="0"/>
            </a:br>
            <a:endParaRPr lang="en-US" dirty="0"/>
          </a:p>
        </p:txBody>
      </p:sp>
      <p:sp>
        <p:nvSpPr>
          <p:cNvPr id="13" name="Rectangle 123"/>
          <p:cNvSpPr>
            <a:spLocks noChangeArrowheads="1"/>
          </p:cNvSpPr>
          <p:nvPr userDrawn="1"/>
        </p:nvSpPr>
        <p:spPr bwMode="auto">
          <a:xfrm>
            <a:off x="0" y="0"/>
            <a:ext cx="304800" cy="4876800"/>
          </a:xfrm>
          <a:prstGeom prst="rect">
            <a:avLst/>
          </a:prstGeom>
          <a:solidFill>
            <a:srgbClr val="99CCFF"/>
          </a:solidFill>
          <a:ln w="9525">
            <a:noFill/>
            <a:miter lim="800000"/>
            <a:headEnd/>
            <a:tailEnd/>
          </a:ln>
          <a:effectLst/>
        </p:spPr>
        <p:txBody>
          <a:bodyPr wrap="none" anchor="ctr"/>
          <a:lstStyle/>
          <a:p>
            <a:pPr>
              <a:defRPr/>
            </a:pPr>
            <a:endParaRPr lang="en-GB" sz="2400" dirty="0">
              <a:solidFill>
                <a:srgbClr val="000000"/>
              </a:solidFill>
              <a:latin typeface="Times New Roman" pitchFamily="18" charset="0"/>
              <a:cs typeface="Arial"/>
            </a:endParaRPr>
          </a:p>
        </p:txBody>
      </p:sp>
      <p:sp>
        <p:nvSpPr>
          <p:cNvPr id="14" name="Line 125"/>
          <p:cNvSpPr>
            <a:spLocks noChangeShapeType="1"/>
          </p:cNvSpPr>
          <p:nvPr userDrawn="1"/>
        </p:nvSpPr>
        <p:spPr bwMode="auto">
          <a:xfrm>
            <a:off x="0" y="4876800"/>
            <a:ext cx="304800" cy="0"/>
          </a:xfrm>
          <a:prstGeom prst="line">
            <a:avLst/>
          </a:prstGeom>
          <a:noFill/>
          <a:ln w="44450">
            <a:solidFill>
              <a:srgbClr val="003366"/>
            </a:solidFill>
            <a:round/>
            <a:headEnd/>
            <a:tailEnd/>
          </a:ln>
          <a:effectLst/>
        </p:spPr>
        <p:txBody>
          <a:bodyPr/>
          <a:lstStyle/>
          <a:p>
            <a:pPr>
              <a:defRPr/>
            </a:pPr>
            <a:endParaRPr lang="en-US" dirty="0">
              <a:solidFill>
                <a:srgbClr val="000000"/>
              </a:solidFill>
              <a:latin typeface="Arial"/>
              <a:cs typeface="Arial"/>
            </a:endParaRPr>
          </a:p>
        </p:txBody>
      </p:sp>
      <p:sp>
        <p:nvSpPr>
          <p:cNvPr id="15" name="Text Box 306"/>
          <p:cNvSpPr txBox="1">
            <a:spLocks noChangeArrowheads="1"/>
          </p:cNvSpPr>
          <p:nvPr userDrawn="1"/>
        </p:nvSpPr>
        <p:spPr bwMode="auto">
          <a:xfrm rot="5400000">
            <a:off x="-1874837" y="2398818"/>
            <a:ext cx="4038600" cy="307777"/>
          </a:xfrm>
          <a:prstGeom prst="rect">
            <a:avLst/>
          </a:prstGeom>
          <a:noFill/>
          <a:ln w="9525">
            <a:noFill/>
            <a:miter lim="800000"/>
            <a:headEnd/>
            <a:tailEnd/>
          </a:ln>
          <a:effectLst/>
        </p:spPr>
        <p:txBody>
          <a:bodyPr>
            <a:spAutoFit/>
          </a:bodyPr>
          <a:lstStyle/>
          <a:p>
            <a:pPr algn="l">
              <a:spcBef>
                <a:spcPct val="50000"/>
              </a:spcBef>
              <a:defRPr/>
            </a:pPr>
            <a:r>
              <a:rPr lang="en-US" dirty="0">
                <a:solidFill>
                  <a:srgbClr val="FFFFFF"/>
                </a:solidFill>
                <a:latin typeface="Calibri" pitchFamily="34" charset="0"/>
                <a:cs typeface="Arial"/>
              </a:rPr>
              <a:t>U N C    H E A L T H    C A R E    S Y S T E M </a:t>
            </a:r>
          </a:p>
        </p:txBody>
      </p:sp>
      <p:sp>
        <p:nvSpPr>
          <p:cNvPr id="21" name="Text Placeholder 20"/>
          <p:cNvSpPr>
            <a:spLocks noGrp="1"/>
          </p:cNvSpPr>
          <p:nvPr>
            <p:ph type="body" sz="quarter" idx="10" hasCustomPrompt="1"/>
          </p:nvPr>
        </p:nvSpPr>
        <p:spPr>
          <a:xfrm>
            <a:off x="720725" y="4876814"/>
            <a:ext cx="4170363" cy="728663"/>
          </a:xfrm>
        </p:spPr>
        <p:txBody>
          <a:bodyPr/>
          <a:lstStyle>
            <a:lvl1pPr>
              <a:defRPr sz="1800" i="1">
                <a:solidFill>
                  <a:schemeClr val="tx2"/>
                </a:solidFill>
              </a:defRPr>
            </a:lvl1pPr>
          </a:lstStyle>
          <a:p>
            <a:pPr lvl="0"/>
            <a:r>
              <a:rPr lang="en-US" dirty="0" smtClean="0"/>
              <a:t>Click to add Date</a:t>
            </a:r>
            <a:endParaRPr lang="en-US" dirty="0"/>
          </a:p>
        </p:txBody>
      </p:sp>
      <p:sp>
        <p:nvSpPr>
          <p:cNvPr id="23" name="Text Placeholder 22"/>
          <p:cNvSpPr>
            <a:spLocks noGrp="1"/>
          </p:cNvSpPr>
          <p:nvPr>
            <p:ph type="body" sz="quarter" idx="11" hasCustomPrompt="1"/>
          </p:nvPr>
        </p:nvSpPr>
        <p:spPr>
          <a:xfrm>
            <a:off x="720731" y="3199784"/>
            <a:ext cx="3917950" cy="1014412"/>
          </a:xfrm>
        </p:spPr>
        <p:txBody>
          <a:bodyPr/>
          <a:lstStyle>
            <a:lvl1pPr>
              <a:defRPr sz="2200" b="0" baseline="0">
                <a:solidFill>
                  <a:schemeClr val="tx2"/>
                </a:solidFill>
              </a:defRPr>
            </a:lvl1pPr>
          </a:lstStyle>
          <a:p>
            <a:pPr lvl="0"/>
            <a:r>
              <a:rPr lang="en-US" dirty="0" smtClean="0"/>
              <a:t>Click to edit Subtitle</a:t>
            </a:r>
            <a:endParaRPr lang="en-US" dirty="0"/>
          </a:p>
        </p:txBody>
      </p:sp>
    </p:spTree>
    <p:extLst>
      <p:ext uri="{BB962C8B-B14F-4D97-AF65-F5344CB8AC3E}">
        <p14:creationId xmlns:p14="http://schemas.microsoft.com/office/powerpoint/2010/main" val="18634002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1492896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0710"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8848" y="164575"/>
            <a:ext cx="8686800" cy="831850"/>
          </a:xfr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3911536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Tree>
    <p:extLst>
      <p:ext uri="{BB962C8B-B14F-4D97-AF65-F5344CB8AC3E}">
        <p14:creationId xmlns:p14="http://schemas.microsoft.com/office/powerpoint/2010/main" val="112769539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7" name="Text Box 184"/>
          <p:cNvSpPr txBox="1">
            <a:spLocks noChangeArrowheads="1"/>
          </p:cNvSpPr>
          <p:nvPr userDrawn="1"/>
        </p:nvSpPr>
        <p:spPr bwMode="auto">
          <a:xfrm rot="5400000">
            <a:off x="-1870068" y="2394056"/>
            <a:ext cx="4029075" cy="307777"/>
          </a:xfrm>
          <a:prstGeom prst="rect">
            <a:avLst/>
          </a:prstGeom>
          <a:noFill/>
          <a:ln w="9525">
            <a:noFill/>
            <a:miter lim="800000"/>
            <a:headEnd/>
            <a:tailEnd/>
          </a:ln>
          <a:effectLst/>
        </p:spPr>
        <p:txBody>
          <a:bodyPr>
            <a:spAutoFit/>
          </a:bodyPr>
          <a:lstStyle/>
          <a:p>
            <a:pPr algn="l">
              <a:spcBef>
                <a:spcPct val="50000"/>
              </a:spcBef>
              <a:defRPr/>
            </a:pPr>
            <a:r>
              <a:rPr lang="en-US" dirty="0">
                <a:solidFill>
                  <a:srgbClr val="FFFFFF"/>
                </a:solidFill>
                <a:latin typeface="Calibri" pitchFamily="34" charset="0"/>
                <a:cs typeface="Arial"/>
              </a:rPr>
              <a:t>U N C    H E A L T H    C A R E    S Y S T E M </a:t>
            </a:r>
          </a:p>
        </p:txBody>
      </p:sp>
      <p:sp>
        <p:nvSpPr>
          <p:cNvPr id="10" name="Rectangle 3"/>
          <p:cNvSpPr>
            <a:spLocks noChangeArrowheads="1"/>
          </p:cNvSpPr>
          <p:nvPr userDrawn="1"/>
        </p:nvSpPr>
        <p:spPr bwMode="auto">
          <a:xfrm>
            <a:off x="296864" y="3079750"/>
            <a:ext cx="9304336" cy="769938"/>
          </a:xfrm>
          <a:prstGeom prst="rect">
            <a:avLst/>
          </a:prstGeom>
          <a:solidFill>
            <a:schemeClr val="tx2"/>
          </a:solidFill>
          <a:ln w="9525" algn="ctr">
            <a:solidFill>
              <a:schemeClr val="bg2"/>
            </a:solidFill>
            <a:round/>
            <a:headEnd/>
            <a:tailEnd/>
          </a:ln>
        </p:spPr>
        <p:txBody>
          <a:bodyPr tIns="91440" bIns="91440" anchor="ctr"/>
          <a:lstStyle/>
          <a:p>
            <a:endParaRPr lang="en-US" sz="2400" b="1" dirty="0">
              <a:solidFill>
                <a:srgbClr val="FFFFFF"/>
              </a:solidFill>
              <a:latin typeface="Arial"/>
              <a:cs typeface="Arial"/>
            </a:endParaRPr>
          </a:p>
        </p:txBody>
      </p:sp>
      <p:sp>
        <p:nvSpPr>
          <p:cNvPr id="12" name="Text Placeholder 11"/>
          <p:cNvSpPr>
            <a:spLocks noGrp="1"/>
          </p:cNvSpPr>
          <p:nvPr>
            <p:ph type="body" sz="quarter" idx="10" hasCustomPrompt="1"/>
          </p:nvPr>
        </p:nvSpPr>
        <p:spPr>
          <a:xfrm>
            <a:off x="1132785" y="3079750"/>
            <a:ext cx="7335630" cy="769938"/>
          </a:xfrm>
        </p:spPr>
        <p:txBody>
          <a:bodyPr anchor="ctr" anchorCtr="0"/>
          <a:lstStyle>
            <a:lvl1pPr algn="ctr">
              <a:defRPr sz="2400">
                <a:solidFill>
                  <a:schemeClr val="bg1"/>
                </a:solidFill>
              </a:defRPr>
            </a:lvl1pPr>
          </a:lstStyle>
          <a:p>
            <a:pPr lvl="0"/>
            <a:r>
              <a:rPr lang="en-US" dirty="0" smtClean="0"/>
              <a:t>Click to edit divider</a:t>
            </a:r>
            <a:endParaRPr lang="en-US" dirty="0"/>
          </a:p>
        </p:txBody>
      </p:sp>
      <p:sp>
        <p:nvSpPr>
          <p:cNvPr id="13" name="Rectangle 123"/>
          <p:cNvSpPr>
            <a:spLocks noChangeArrowheads="1"/>
          </p:cNvSpPr>
          <p:nvPr userDrawn="1"/>
        </p:nvSpPr>
        <p:spPr bwMode="auto">
          <a:xfrm>
            <a:off x="0" y="0"/>
            <a:ext cx="304800" cy="4876800"/>
          </a:xfrm>
          <a:prstGeom prst="rect">
            <a:avLst/>
          </a:prstGeom>
          <a:solidFill>
            <a:srgbClr val="99CCFF"/>
          </a:solidFill>
          <a:ln w="9525">
            <a:noFill/>
            <a:miter lim="800000"/>
            <a:headEnd/>
            <a:tailEnd/>
          </a:ln>
          <a:effectLst/>
        </p:spPr>
        <p:txBody>
          <a:bodyPr wrap="none" anchor="ctr"/>
          <a:lstStyle/>
          <a:p>
            <a:pPr>
              <a:defRPr/>
            </a:pPr>
            <a:endParaRPr lang="en-GB" sz="2400" dirty="0">
              <a:solidFill>
                <a:srgbClr val="000000"/>
              </a:solidFill>
              <a:latin typeface="Times New Roman" pitchFamily="18" charset="0"/>
              <a:cs typeface="Arial"/>
            </a:endParaRPr>
          </a:p>
        </p:txBody>
      </p:sp>
      <p:sp>
        <p:nvSpPr>
          <p:cNvPr id="14" name="Line 125"/>
          <p:cNvSpPr>
            <a:spLocks noChangeShapeType="1"/>
          </p:cNvSpPr>
          <p:nvPr userDrawn="1"/>
        </p:nvSpPr>
        <p:spPr bwMode="auto">
          <a:xfrm>
            <a:off x="0" y="4876800"/>
            <a:ext cx="304800" cy="0"/>
          </a:xfrm>
          <a:prstGeom prst="line">
            <a:avLst/>
          </a:prstGeom>
          <a:noFill/>
          <a:ln w="44450">
            <a:solidFill>
              <a:srgbClr val="003366"/>
            </a:solidFill>
            <a:round/>
            <a:headEnd/>
            <a:tailEnd/>
          </a:ln>
          <a:effectLst/>
        </p:spPr>
        <p:txBody>
          <a:bodyPr/>
          <a:lstStyle/>
          <a:p>
            <a:pPr>
              <a:defRPr/>
            </a:pPr>
            <a:endParaRPr lang="en-US" dirty="0">
              <a:solidFill>
                <a:srgbClr val="000000"/>
              </a:solidFill>
              <a:latin typeface="Arial"/>
              <a:cs typeface="Arial"/>
            </a:endParaRPr>
          </a:p>
        </p:txBody>
      </p:sp>
      <p:sp>
        <p:nvSpPr>
          <p:cNvPr id="15" name="Text Box 306"/>
          <p:cNvSpPr txBox="1">
            <a:spLocks noChangeArrowheads="1"/>
          </p:cNvSpPr>
          <p:nvPr userDrawn="1"/>
        </p:nvSpPr>
        <p:spPr bwMode="auto">
          <a:xfrm rot="5400000">
            <a:off x="-1874837" y="2398818"/>
            <a:ext cx="4038600" cy="307777"/>
          </a:xfrm>
          <a:prstGeom prst="rect">
            <a:avLst/>
          </a:prstGeom>
          <a:noFill/>
          <a:ln w="9525">
            <a:noFill/>
            <a:miter lim="800000"/>
            <a:headEnd/>
            <a:tailEnd/>
          </a:ln>
          <a:effectLst/>
        </p:spPr>
        <p:txBody>
          <a:bodyPr>
            <a:spAutoFit/>
          </a:bodyPr>
          <a:lstStyle/>
          <a:p>
            <a:pPr algn="l">
              <a:spcBef>
                <a:spcPct val="50000"/>
              </a:spcBef>
              <a:defRPr/>
            </a:pPr>
            <a:r>
              <a:rPr lang="en-US" dirty="0">
                <a:solidFill>
                  <a:srgbClr val="FFFFFF"/>
                </a:solidFill>
                <a:latin typeface="Calibri" pitchFamily="34" charset="0"/>
                <a:cs typeface="Arial"/>
              </a:rPr>
              <a:t>U N C    H E A L T H    C A R E    S Y S T E M </a:t>
            </a:r>
          </a:p>
        </p:txBody>
      </p:sp>
    </p:spTree>
    <p:extLst>
      <p:ext uri="{BB962C8B-B14F-4D97-AF65-F5344CB8AC3E}">
        <p14:creationId xmlns:p14="http://schemas.microsoft.com/office/powerpoint/2010/main" val="47192611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cxnSp>
        <p:nvCxnSpPr>
          <p:cNvPr id="6" name="Straight Connector 5"/>
          <p:cNvCxnSpPr/>
          <p:nvPr userDrawn="1">
            <p:custDataLst>
              <p:tags r:id="rId1"/>
            </p:custDataLst>
          </p:nvPr>
        </p:nvCxnSpPr>
        <p:spPr bwMode="auto">
          <a:xfrm>
            <a:off x="5181600" y="2053557"/>
            <a:ext cx="3962400" cy="0"/>
          </a:xfrm>
          <a:prstGeom prst="line">
            <a:avLst/>
          </a:prstGeom>
          <a:noFill/>
          <a:ln w="28575" cap="flat" cmpd="sng" algn="ctr">
            <a:solidFill>
              <a:schemeClr val="tx2"/>
            </a:solidFill>
            <a:prstDash val="solid"/>
            <a:round/>
            <a:headEnd type="none" w="med" len="med"/>
            <a:tailEnd type="none" w="med" len="med"/>
          </a:ln>
          <a:effectLst/>
        </p:spPr>
      </p:cxnSp>
      <p:cxnSp>
        <p:nvCxnSpPr>
          <p:cNvPr id="8" name="Straight Connector 7"/>
          <p:cNvCxnSpPr/>
          <p:nvPr userDrawn="1">
            <p:custDataLst>
              <p:tags r:id="rId2"/>
            </p:custDataLst>
          </p:nvPr>
        </p:nvCxnSpPr>
        <p:spPr bwMode="auto">
          <a:xfrm>
            <a:off x="609600" y="2053557"/>
            <a:ext cx="3962400" cy="0"/>
          </a:xfrm>
          <a:prstGeom prst="line">
            <a:avLst/>
          </a:prstGeom>
          <a:noFill/>
          <a:ln w="28575" cap="flat" cmpd="sng" algn="ctr">
            <a:solidFill>
              <a:schemeClr val="tx2"/>
            </a:solidFill>
            <a:prstDash val="solid"/>
            <a:round/>
            <a:headEnd type="none" w="med" len="med"/>
            <a:tailEnd type="none" w="med" len="med"/>
          </a:ln>
          <a:effectLst/>
        </p:spPr>
      </p:cxnSp>
      <p:sp>
        <p:nvSpPr>
          <p:cNvPr id="11" name="Text Placeholder 10"/>
          <p:cNvSpPr>
            <a:spLocks noGrp="1"/>
          </p:cNvSpPr>
          <p:nvPr>
            <p:ph type="body" sz="quarter" idx="10" hasCustomPrompt="1"/>
          </p:nvPr>
        </p:nvSpPr>
        <p:spPr>
          <a:xfrm>
            <a:off x="609600" y="2077621"/>
            <a:ext cx="3962400" cy="3585243"/>
          </a:xfrm>
        </p:spPr>
        <p:txBody>
          <a:bodyPr/>
          <a:lstStyle>
            <a:lvl1pPr>
              <a:defRPr sz="1400"/>
            </a:lvl1pPr>
            <a:lvl2pPr>
              <a:defRPr sz="1400"/>
            </a:lvl2pPr>
            <a:lvl3pPr>
              <a:defRPr sz="1400"/>
            </a:lvl3pPr>
            <a:lvl4pPr>
              <a:defRPr sz="1400"/>
            </a:lvl4pPr>
            <a:lvl5pPr>
              <a:defRPr sz="14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0"/>
          <p:cNvSpPr>
            <a:spLocks noGrp="1"/>
          </p:cNvSpPr>
          <p:nvPr>
            <p:ph type="body" sz="quarter" idx="11" hasCustomPrompt="1"/>
          </p:nvPr>
        </p:nvSpPr>
        <p:spPr>
          <a:xfrm>
            <a:off x="5181600" y="2077621"/>
            <a:ext cx="3962400" cy="3585243"/>
          </a:xfrm>
        </p:spPr>
        <p:txBody>
          <a:bodyPr/>
          <a:lstStyle>
            <a:lvl1pPr>
              <a:defRPr sz="1400"/>
            </a:lvl1pPr>
            <a:lvl2pPr>
              <a:defRPr sz="1400"/>
            </a:lvl2pPr>
            <a:lvl3pPr>
              <a:defRPr sz="1400"/>
            </a:lvl3pPr>
            <a:lvl4pPr>
              <a:defRPr sz="1400"/>
            </a:lvl4pPr>
            <a:lvl5pPr>
              <a:defRPr sz="14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2" hasCustomPrompt="1"/>
          </p:nvPr>
        </p:nvSpPr>
        <p:spPr>
          <a:xfrm>
            <a:off x="609600" y="1371600"/>
            <a:ext cx="3962400" cy="706438"/>
          </a:xfrm>
        </p:spPr>
        <p:txBody>
          <a:bodyPr anchor="b" anchorCtr="0"/>
          <a:lstStyle>
            <a:lvl1pPr algn="ctr">
              <a:defRPr/>
            </a:lvl1pPr>
          </a:lstStyle>
          <a:p>
            <a:pPr lvl="0"/>
            <a:r>
              <a:rPr lang="en-US" dirty="0" smtClean="0"/>
              <a:t>Click to add Header</a:t>
            </a:r>
          </a:p>
        </p:txBody>
      </p:sp>
      <p:sp>
        <p:nvSpPr>
          <p:cNvPr id="15" name="Text Placeholder 13"/>
          <p:cNvSpPr>
            <a:spLocks noGrp="1"/>
          </p:cNvSpPr>
          <p:nvPr>
            <p:ph type="body" sz="quarter" idx="13" hasCustomPrompt="1"/>
          </p:nvPr>
        </p:nvSpPr>
        <p:spPr>
          <a:xfrm>
            <a:off x="5181600" y="1371600"/>
            <a:ext cx="3962400" cy="706438"/>
          </a:xfrm>
        </p:spPr>
        <p:txBody>
          <a:bodyPr anchor="b" anchorCtr="0"/>
          <a:lstStyle>
            <a:lvl1pPr algn="ctr">
              <a:defRPr/>
            </a:lvl1pPr>
          </a:lstStyle>
          <a:p>
            <a:pPr lvl="0"/>
            <a:r>
              <a:rPr lang="en-US" dirty="0" smtClean="0"/>
              <a:t>Click to add Header</a:t>
            </a:r>
          </a:p>
        </p:txBody>
      </p:sp>
    </p:spTree>
    <p:extLst>
      <p:ext uri="{BB962C8B-B14F-4D97-AF65-F5344CB8AC3E}">
        <p14:creationId xmlns:p14="http://schemas.microsoft.com/office/powerpoint/2010/main" val="271860939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29125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Text Box 184"/>
          <p:cNvSpPr txBox="1">
            <a:spLocks noChangeArrowheads="1"/>
          </p:cNvSpPr>
          <p:nvPr userDrawn="1"/>
        </p:nvSpPr>
        <p:spPr bwMode="auto">
          <a:xfrm rot="5400000">
            <a:off x="-1870068" y="2394056"/>
            <a:ext cx="4029075" cy="307777"/>
          </a:xfrm>
          <a:prstGeom prst="rect">
            <a:avLst/>
          </a:prstGeom>
          <a:noFill/>
          <a:ln w="9525">
            <a:noFill/>
            <a:miter lim="800000"/>
            <a:headEnd/>
            <a:tailEnd/>
          </a:ln>
          <a:effectLst/>
        </p:spPr>
        <p:txBody>
          <a:bodyPr>
            <a:spAutoFit/>
          </a:bodyPr>
          <a:lstStyle/>
          <a:p>
            <a:pPr algn="l">
              <a:spcBef>
                <a:spcPct val="50000"/>
              </a:spcBef>
              <a:defRPr/>
            </a:pPr>
            <a:r>
              <a:rPr lang="en-US" dirty="0">
                <a:solidFill>
                  <a:srgbClr val="FFFFFF"/>
                </a:solidFill>
                <a:latin typeface="Calibri" pitchFamily="34" charset="0"/>
                <a:cs typeface="Arial"/>
              </a:rPr>
              <a:t>U N C    H E A L T H    C A R E    S Y S T E M </a:t>
            </a:r>
          </a:p>
        </p:txBody>
      </p:sp>
      <p:sp>
        <p:nvSpPr>
          <p:cNvPr id="10" name="Rectangle 3"/>
          <p:cNvSpPr>
            <a:spLocks noChangeArrowheads="1"/>
          </p:cNvSpPr>
          <p:nvPr userDrawn="1"/>
        </p:nvSpPr>
        <p:spPr bwMode="auto">
          <a:xfrm>
            <a:off x="296864" y="3079750"/>
            <a:ext cx="9304336" cy="769938"/>
          </a:xfrm>
          <a:prstGeom prst="rect">
            <a:avLst/>
          </a:prstGeom>
          <a:solidFill>
            <a:schemeClr val="tx2"/>
          </a:solidFill>
          <a:ln w="9525" algn="ctr">
            <a:solidFill>
              <a:schemeClr val="bg2"/>
            </a:solidFill>
            <a:round/>
            <a:headEnd/>
            <a:tailEnd/>
          </a:ln>
        </p:spPr>
        <p:txBody>
          <a:bodyPr tIns="91440" bIns="91440" anchor="ctr"/>
          <a:lstStyle/>
          <a:p>
            <a:endParaRPr lang="en-US" sz="2400" b="1" dirty="0">
              <a:solidFill>
                <a:srgbClr val="FFFFFF"/>
              </a:solidFill>
              <a:latin typeface="Arial"/>
              <a:cs typeface="Arial"/>
            </a:endParaRPr>
          </a:p>
        </p:txBody>
      </p:sp>
      <p:sp>
        <p:nvSpPr>
          <p:cNvPr id="12" name="Text Placeholder 11"/>
          <p:cNvSpPr>
            <a:spLocks noGrp="1"/>
          </p:cNvSpPr>
          <p:nvPr>
            <p:ph type="body" sz="quarter" idx="10" hasCustomPrompt="1"/>
          </p:nvPr>
        </p:nvSpPr>
        <p:spPr>
          <a:xfrm>
            <a:off x="1490870" y="3079750"/>
            <a:ext cx="7335630" cy="769938"/>
          </a:xfrm>
        </p:spPr>
        <p:txBody>
          <a:bodyPr anchor="ctr" anchorCtr="0"/>
          <a:lstStyle>
            <a:lvl1pPr algn="ctr">
              <a:defRPr sz="2400">
                <a:solidFill>
                  <a:schemeClr val="bg1"/>
                </a:solidFill>
              </a:defRPr>
            </a:lvl1pPr>
          </a:lstStyle>
          <a:p>
            <a:pPr lvl="0"/>
            <a:r>
              <a:rPr lang="en-US" dirty="0" smtClean="0"/>
              <a:t>Click to edit divider</a:t>
            </a:r>
            <a:endParaRPr lang="en-US" dirty="0"/>
          </a:p>
        </p:txBody>
      </p:sp>
      <p:sp>
        <p:nvSpPr>
          <p:cNvPr id="13" name="Rectangle 123"/>
          <p:cNvSpPr>
            <a:spLocks noChangeArrowheads="1"/>
          </p:cNvSpPr>
          <p:nvPr userDrawn="1"/>
        </p:nvSpPr>
        <p:spPr bwMode="auto">
          <a:xfrm>
            <a:off x="0" y="0"/>
            <a:ext cx="304800" cy="4876800"/>
          </a:xfrm>
          <a:prstGeom prst="rect">
            <a:avLst/>
          </a:prstGeom>
          <a:solidFill>
            <a:srgbClr val="99CCFF"/>
          </a:solidFill>
          <a:ln w="9525">
            <a:noFill/>
            <a:miter lim="800000"/>
            <a:headEnd/>
            <a:tailEnd/>
          </a:ln>
          <a:effectLst/>
        </p:spPr>
        <p:txBody>
          <a:bodyPr wrap="none" anchor="ctr"/>
          <a:lstStyle/>
          <a:p>
            <a:pPr>
              <a:defRPr/>
            </a:pPr>
            <a:endParaRPr lang="en-GB" sz="2400" dirty="0">
              <a:solidFill>
                <a:srgbClr val="000000"/>
              </a:solidFill>
              <a:latin typeface="Times New Roman" pitchFamily="18" charset="0"/>
              <a:cs typeface="Arial"/>
            </a:endParaRPr>
          </a:p>
        </p:txBody>
      </p:sp>
      <p:sp>
        <p:nvSpPr>
          <p:cNvPr id="14" name="Line 125"/>
          <p:cNvSpPr>
            <a:spLocks noChangeShapeType="1"/>
          </p:cNvSpPr>
          <p:nvPr userDrawn="1"/>
        </p:nvSpPr>
        <p:spPr bwMode="auto">
          <a:xfrm>
            <a:off x="0" y="4876800"/>
            <a:ext cx="304800" cy="0"/>
          </a:xfrm>
          <a:prstGeom prst="line">
            <a:avLst/>
          </a:prstGeom>
          <a:noFill/>
          <a:ln w="44450">
            <a:solidFill>
              <a:srgbClr val="003366"/>
            </a:solidFill>
            <a:round/>
            <a:headEnd/>
            <a:tailEnd/>
          </a:ln>
          <a:effectLst/>
        </p:spPr>
        <p:txBody>
          <a:bodyPr/>
          <a:lstStyle/>
          <a:p>
            <a:pPr>
              <a:defRPr/>
            </a:pPr>
            <a:endParaRPr lang="en-US" dirty="0">
              <a:solidFill>
                <a:srgbClr val="000000"/>
              </a:solidFill>
              <a:latin typeface="Arial"/>
              <a:cs typeface="Arial"/>
            </a:endParaRPr>
          </a:p>
        </p:txBody>
      </p:sp>
      <p:sp>
        <p:nvSpPr>
          <p:cNvPr id="15" name="Text Box 306"/>
          <p:cNvSpPr txBox="1">
            <a:spLocks noChangeArrowheads="1"/>
          </p:cNvSpPr>
          <p:nvPr userDrawn="1"/>
        </p:nvSpPr>
        <p:spPr bwMode="auto">
          <a:xfrm rot="5400000">
            <a:off x="-1874837" y="2398818"/>
            <a:ext cx="4038600" cy="307777"/>
          </a:xfrm>
          <a:prstGeom prst="rect">
            <a:avLst/>
          </a:prstGeom>
          <a:noFill/>
          <a:ln w="9525">
            <a:noFill/>
            <a:miter lim="800000"/>
            <a:headEnd/>
            <a:tailEnd/>
          </a:ln>
          <a:effectLst/>
        </p:spPr>
        <p:txBody>
          <a:bodyPr>
            <a:spAutoFit/>
          </a:bodyPr>
          <a:lstStyle/>
          <a:p>
            <a:pPr algn="l">
              <a:spcBef>
                <a:spcPct val="50000"/>
              </a:spcBef>
              <a:defRPr/>
            </a:pPr>
            <a:r>
              <a:rPr lang="en-US" dirty="0">
                <a:solidFill>
                  <a:srgbClr val="FFFFFF"/>
                </a:solidFill>
                <a:latin typeface="Calibri" pitchFamily="34" charset="0"/>
                <a:cs typeface="Arial"/>
              </a:rPr>
              <a:t>U N C    H E A L T H    C A R E    S Y S T E M </a:t>
            </a:r>
          </a:p>
        </p:txBody>
      </p:sp>
      <p:sp>
        <p:nvSpPr>
          <p:cNvPr id="11" name="Text Box 131"/>
          <p:cNvSpPr txBox="1">
            <a:spLocks noChangeArrowheads="1"/>
          </p:cNvSpPr>
          <p:nvPr userDrawn="1"/>
        </p:nvSpPr>
        <p:spPr bwMode="auto">
          <a:xfrm>
            <a:off x="2133600" y="6643697"/>
            <a:ext cx="5334000" cy="214313"/>
          </a:xfrm>
          <a:prstGeom prst="rect">
            <a:avLst/>
          </a:prstGeom>
          <a:noFill/>
          <a:ln w="9525">
            <a:noFill/>
            <a:miter lim="800000"/>
            <a:headEnd/>
            <a:tailEnd/>
          </a:ln>
          <a:effectLst/>
        </p:spPr>
        <p:txBody>
          <a:bodyPr>
            <a:spAutoFit/>
          </a:bodyPr>
          <a:lstStyle/>
          <a:p>
            <a:pPr>
              <a:spcBef>
                <a:spcPct val="50000"/>
              </a:spcBef>
              <a:defRPr/>
            </a:pPr>
            <a:r>
              <a:rPr lang="en-US" sz="800" dirty="0">
                <a:solidFill>
                  <a:srgbClr val="FF0000"/>
                </a:solidFill>
                <a:latin typeface="Arial"/>
                <a:cs typeface="Arial"/>
              </a:rPr>
              <a:t>CONFIDENTIAL</a:t>
            </a:r>
          </a:p>
        </p:txBody>
      </p:sp>
    </p:spTree>
    <p:extLst>
      <p:ext uri="{BB962C8B-B14F-4D97-AF65-F5344CB8AC3E}">
        <p14:creationId xmlns:p14="http://schemas.microsoft.com/office/powerpoint/2010/main" val="13088163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sp>
        <p:nvSpPr>
          <p:cNvPr id="7" name="Text Box 184"/>
          <p:cNvSpPr txBox="1">
            <a:spLocks noChangeArrowheads="1"/>
          </p:cNvSpPr>
          <p:nvPr userDrawn="1"/>
        </p:nvSpPr>
        <p:spPr bwMode="auto">
          <a:xfrm rot="5400000">
            <a:off x="-1870058" y="2394068"/>
            <a:ext cx="4029075" cy="307777"/>
          </a:xfrm>
          <a:prstGeom prst="rect">
            <a:avLst/>
          </a:prstGeom>
          <a:noFill/>
          <a:ln w="9525">
            <a:noFill/>
            <a:miter lim="800000"/>
            <a:headEnd/>
            <a:tailEnd/>
          </a:ln>
          <a:effectLst/>
        </p:spPr>
        <p:txBody>
          <a:bodyPr>
            <a:spAutoFit/>
          </a:bodyPr>
          <a:lstStyle/>
          <a:p>
            <a:pPr algn="l">
              <a:spcBef>
                <a:spcPct val="50000"/>
              </a:spcBef>
              <a:defRPr/>
            </a:pPr>
            <a:r>
              <a:rPr lang="en-US" dirty="0">
                <a:solidFill>
                  <a:srgbClr val="FFFFFF"/>
                </a:solidFill>
                <a:latin typeface="Calibri" pitchFamily="34" charset="0"/>
                <a:cs typeface="Arial"/>
              </a:rPr>
              <a:t>U N C    H E A L T H    C A R E    S Y S T E M </a:t>
            </a:r>
          </a:p>
        </p:txBody>
      </p:sp>
      <p:sp>
        <p:nvSpPr>
          <p:cNvPr id="10" name="Rectangle 3"/>
          <p:cNvSpPr>
            <a:spLocks noChangeArrowheads="1"/>
          </p:cNvSpPr>
          <p:nvPr userDrawn="1"/>
        </p:nvSpPr>
        <p:spPr bwMode="auto">
          <a:xfrm>
            <a:off x="296864" y="3079750"/>
            <a:ext cx="9304336" cy="769938"/>
          </a:xfrm>
          <a:prstGeom prst="rect">
            <a:avLst/>
          </a:prstGeom>
          <a:solidFill>
            <a:schemeClr val="tx2"/>
          </a:solidFill>
          <a:ln w="9525" algn="ctr">
            <a:solidFill>
              <a:schemeClr val="bg2"/>
            </a:solidFill>
            <a:round/>
            <a:headEnd/>
            <a:tailEnd/>
          </a:ln>
        </p:spPr>
        <p:txBody>
          <a:bodyPr tIns="91440" bIns="91440" anchor="ctr"/>
          <a:lstStyle/>
          <a:p>
            <a:endParaRPr lang="en-US" sz="2400" b="1" dirty="0">
              <a:solidFill>
                <a:srgbClr val="FFFFFF"/>
              </a:solidFill>
              <a:latin typeface="Arial"/>
              <a:cs typeface="Arial"/>
            </a:endParaRPr>
          </a:p>
        </p:txBody>
      </p:sp>
      <p:sp>
        <p:nvSpPr>
          <p:cNvPr id="12" name="Text Placeholder 11"/>
          <p:cNvSpPr>
            <a:spLocks noGrp="1"/>
          </p:cNvSpPr>
          <p:nvPr>
            <p:ph type="body" sz="quarter" idx="10" hasCustomPrompt="1"/>
          </p:nvPr>
        </p:nvSpPr>
        <p:spPr>
          <a:xfrm>
            <a:off x="1490870" y="3079750"/>
            <a:ext cx="7335630" cy="769938"/>
          </a:xfrm>
          <a:prstGeom prst="rect">
            <a:avLst/>
          </a:prstGeom>
        </p:spPr>
        <p:txBody>
          <a:bodyPr anchor="ctr" anchorCtr="0"/>
          <a:lstStyle>
            <a:lvl1pPr algn="ctr">
              <a:defRPr sz="2400">
                <a:solidFill>
                  <a:schemeClr val="bg1"/>
                </a:solidFill>
              </a:defRPr>
            </a:lvl1pPr>
          </a:lstStyle>
          <a:p>
            <a:pPr lvl="0"/>
            <a:r>
              <a:rPr lang="en-US" dirty="0" smtClean="0"/>
              <a:t>Click to edit divider</a:t>
            </a:r>
            <a:endParaRPr lang="en-US" dirty="0"/>
          </a:p>
        </p:txBody>
      </p:sp>
      <p:sp>
        <p:nvSpPr>
          <p:cNvPr id="13" name="Rectangle 123"/>
          <p:cNvSpPr>
            <a:spLocks noChangeArrowheads="1"/>
          </p:cNvSpPr>
          <p:nvPr userDrawn="1"/>
        </p:nvSpPr>
        <p:spPr bwMode="auto">
          <a:xfrm>
            <a:off x="0" y="0"/>
            <a:ext cx="304800" cy="4876800"/>
          </a:xfrm>
          <a:prstGeom prst="rect">
            <a:avLst/>
          </a:prstGeom>
          <a:solidFill>
            <a:srgbClr val="99CCFF"/>
          </a:solidFill>
          <a:ln w="9525">
            <a:noFill/>
            <a:miter lim="800000"/>
            <a:headEnd/>
            <a:tailEnd/>
          </a:ln>
          <a:effectLst/>
        </p:spPr>
        <p:txBody>
          <a:bodyPr wrap="none" anchor="ctr"/>
          <a:lstStyle/>
          <a:p>
            <a:pPr>
              <a:defRPr/>
            </a:pPr>
            <a:endParaRPr lang="en-GB" sz="2400" dirty="0">
              <a:solidFill>
                <a:srgbClr val="000000"/>
              </a:solidFill>
              <a:latin typeface="Times New Roman" pitchFamily="18" charset="0"/>
              <a:cs typeface="Arial"/>
            </a:endParaRPr>
          </a:p>
        </p:txBody>
      </p:sp>
      <p:sp>
        <p:nvSpPr>
          <p:cNvPr id="14" name="Line 125"/>
          <p:cNvSpPr>
            <a:spLocks noChangeShapeType="1"/>
          </p:cNvSpPr>
          <p:nvPr userDrawn="1"/>
        </p:nvSpPr>
        <p:spPr bwMode="auto">
          <a:xfrm>
            <a:off x="0" y="4876800"/>
            <a:ext cx="304800" cy="0"/>
          </a:xfrm>
          <a:prstGeom prst="line">
            <a:avLst/>
          </a:prstGeom>
          <a:noFill/>
          <a:ln w="44450">
            <a:solidFill>
              <a:srgbClr val="003366"/>
            </a:solidFill>
            <a:round/>
            <a:headEnd/>
            <a:tailEnd/>
          </a:ln>
          <a:effectLst/>
        </p:spPr>
        <p:txBody>
          <a:bodyPr/>
          <a:lstStyle/>
          <a:p>
            <a:pPr>
              <a:defRPr/>
            </a:pPr>
            <a:endParaRPr lang="en-US" dirty="0">
              <a:solidFill>
                <a:srgbClr val="000000"/>
              </a:solidFill>
              <a:latin typeface="Arial"/>
              <a:cs typeface="Arial"/>
            </a:endParaRPr>
          </a:p>
        </p:txBody>
      </p:sp>
      <p:sp>
        <p:nvSpPr>
          <p:cNvPr id="15" name="Text Box 306"/>
          <p:cNvSpPr txBox="1">
            <a:spLocks noChangeArrowheads="1"/>
          </p:cNvSpPr>
          <p:nvPr userDrawn="1"/>
        </p:nvSpPr>
        <p:spPr bwMode="auto">
          <a:xfrm rot="5400000">
            <a:off x="-1874837" y="2398830"/>
            <a:ext cx="4038600" cy="307777"/>
          </a:xfrm>
          <a:prstGeom prst="rect">
            <a:avLst/>
          </a:prstGeom>
          <a:noFill/>
          <a:ln w="9525">
            <a:noFill/>
            <a:miter lim="800000"/>
            <a:headEnd/>
            <a:tailEnd/>
          </a:ln>
          <a:effectLst/>
        </p:spPr>
        <p:txBody>
          <a:bodyPr>
            <a:spAutoFit/>
          </a:bodyPr>
          <a:lstStyle/>
          <a:p>
            <a:pPr algn="l">
              <a:spcBef>
                <a:spcPct val="50000"/>
              </a:spcBef>
              <a:defRPr/>
            </a:pPr>
            <a:r>
              <a:rPr lang="en-US" dirty="0">
                <a:solidFill>
                  <a:srgbClr val="FFFFFF"/>
                </a:solidFill>
                <a:latin typeface="Calibri" pitchFamily="34" charset="0"/>
                <a:cs typeface="Arial"/>
              </a:rPr>
              <a:t>U N C    H E A L T H    C A R E    S Y S T E M </a:t>
            </a:r>
          </a:p>
        </p:txBody>
      </p:sp>
      <p:sp>
        <p:nvSpPr>
          <p:cNvPr id="11" name="Text Box 131"/>
          <p:cNvSpPr txBox="1">
            <a:spLocks noChangeArrowheads="1"/>
          </p:cNvSpPr>
          <p:nvPr userDrawn="1"/>
        </p:nvSpPr>
        <p:spPr bwMode="auto">
          <a:xfrm>
            <a:off x="2133600" y="6643697"/>
            <a:ext cx="5334000" cy="214313"/>
          </a:xfrm>
          <a:prstGeom prst="rect">
            <a:avLst/>
          </a:prstGeom>
          <a:noFill/>
          <a:ln w="9525">
            <a:noFill/>
            <a:miter lim="800000"/>
            <a:headEnd/>
            <a:tailEnd/>
          </a:ln>
          <a:effectLst/>
        </p:spPr>
        <p:txBody>
          <a:bodyPr>
            <a:spAutoFit/>
          </a:bodyPr>
          <a:lstStyle/>
          <a:p>
            <a:pPr>
              <a:spcBef>
                <a:spcPct val="50000"/>
              </a:spcBef>
              <a:defRPr/>
            </a:pPr>
            <a:r>
              <a:rPr lang="en-US" sz="800" dirty="0">
                <a:solidFill>
                  <a:srgbClr val="FF0000"/>
                </a:solidFill>
                <a:latin typeface="Arial"/>
                <a:cs typeface="Arial"/>
              </a:rPr>
              <a:t>CONFIDENTIAL</a:t>
            </a:r>
          </a:p>
        </p:txBody>
      </p:sp>
    </p:spTree>
    <p:extLst>
      <p:ext uri="{BB962C8B-B14F-4D97-AF65-F5344CB8AC3E}">
        <p14:creationId xmlns:p14="http://schemas.microsoft.com/office/powerpoint/2010/main" val="1701064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733826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7" name="Text Box 184"/>
          <p:cNvSpPr txBox="1">
            <a:spLocks noChangeArrowheads="1"/>
          </p:cNvSpPr>
          <p:nvPr userDrawn="1"/>
        </p:nvSpPr>
        <p:spPr bwMode="auto">
          <a:xfrm rot="5400000">
            <a:off x="-1870071" y="2394053"/>
            <a:ext cx="4029075" cy="307777"/>
          </a:xfrm>
          <a:prstGeom prst="rect">
            <a:avLst/>
          </a:prstGeom>
          <a:noFill/>
          <a:ln w="9525">
            <a:noFill/>
            <a:miter lim="800000"/>
            <a:headEnd/>
            <a:tailEnd/>
          </a:ln>
          <a:effectLst/>
        </p:spPr>
        <p:txBody>
          <a:bodyPr>
            <a:spAutoFit/>
          </a:bodyPr>
          <a:lstStyle/>
          <a:p>
            <a:pPr algn="l">
              <a:spcBef>
                <a:spcPct val="50000"/>
              </a:spcBef>
              <a:defRPr/>
            </a:pPr>
            <a:r>
              <a:rPr lang="en-US" dirty="0">
                <a:solidFill>
                  <a:srgbClr val="FFFFFF"/>
                </a:solidFill>
                <a:latin typeface="Calibri" pitchFamily="34" charset="0"/>
              </a:rPr>
              <a:t>U N C    H E A L T H    C A R E    S Y S T E M </a:t>
            </a:r>
          </a:p>
        </p:txBody>
      </p:sp>
      <p:sp>
        <p:nvSpPr>
          <p:cNvPr id="10" name="Rectangle 3"/>
          <p:cNvSpPr>
            <a:spLocks noChangeArrowheads="1"/>
          </p:cNvSpPr>
          <p:nvPr userDrawn="1"/>
        </p:nvSpPr>
        <p:spPr bwMode="auto">
          <a:xfrm>
            <a:off x="296864" y="3079750"/>
            <a:ext cx="9304336" cy="769938"/>
          </a:xfrm>
          <a:prstGeom prst="rect">
            <a:avLst/>
          </a:prstGeom>
          <a:solidFill>
            <a:schemeClr val="tx2"/>
          </a:solidFill>
          <a:ln w="9525" algn="ctr">
            <a:solidFill>
              <a:schemeClr val="bg2"/>
            </a:solidFill>
            <a:round/>
            <a:headEnd/>
            <a:tailEnd/>
          </a:ln>
        </p:spPr>
        <p:txBody>
          <a:bodyPr tIns="91440" bIns="91440" anchor="ctr"/>
          <a:lstStyle/>
          <a:p>
            <a:pPr algn="ctr"/>
            <a:endParaRPr lang="en-US" sz="2400" b="1" dirty="0">
              <a:solidFill>
                <a:schemeClr val="bg1"/>
              </a:solidFill>
            </a:endParaRPr>
          </a:p>
        </p:txBody>
      </p:sp>
      <p:sp>
        <p:nvSpPr>
          <p:cNvPr id="12" name="Text Placeholder 11"/>
          <p:cNvSpPr>
            <a:spLocks noGrp="1"/>
          </p:cNvSpPr>
          <p:nvPr>
            <p:ph type="body" sz="quarter" idx="10" hasCustomPrompt="1"/>
          </p:nvPr>
        </p:nvSpPr>
        <p:spPr>
          <a:xfrm>
            <a:off x="1132785" y="3079750"/>
            <a:ext cx="7335630" cy="769938"/>
          </a:xfrm>
        </p:spPr>
        <p:txBody>
          <a:bodyPr anchor="ctr" anchorCtr="0"/>
          <a:lstStyle>
            <a:lvl1pPr algn="ctr">
              <a:defRPr sz="2400">
                <a:solidFill>
                  <a:schemeClr val="bg1"/>
                </a:solidFill>
              </a:defRPr>
            </a:lvl1pPr>
          </a:lstStyle>
          <a:p>
            <a:pPr lvl="0"/>
            <a:r>
              <a:rPr lang="en-US" dirty="0" smtClean="0"/>
              <a:t>Click to edit divider</a:t>
            </a:r>
            <a:endParaRPr lang="en-US" dirty="0"/>
          </a:p>
        </p:txBody>
      </p:sp>
      <p:sp>
        <p:nvSpPr>
          <p:cNvPr id="13" name="Rectangle 123"/>
          <p:cNvSpPr>
            <a:spLocks noChangeArrowheads="1"/>
          </p:cNvSpPr>
          <p:nvPr userDrawn="1"/>
        </p:nvSpPr>
        <p:spPr bwMode="auto">
          <a:xfrm>
            <a:off x="0" y="0"/>
            <a:ext cx="304800" cy="4876800"/>
          </a:xfrm>
          <a:prstGeom prst="rect">
            <a:avLst/>
          </a:prstGeom>
          <a:solidFill>
            <a:srgbClr val="99CCFF"/>
          </a:solidFill>
          <a:ln w="9525">
            <a:noFill/>
            <a:miter lim="800000"/>
            <a:headEnd/>
            <a:tailEnd/>
          </a:ln>
          <a:effectLst/>
        </p:spPr>
        <p:txBody>
          <a:bodyPr wrap="none" anchor="ctr"/>
          <a:lstStyle/>
          <a:p>
            <a:pPr>
              <a:defRPr/>
            </a:pPr>
            <a:endParaRPr lang="en-GB" sz="2400" dirty="0">
              <a:latin typeface="Times New Roman" pitchFamily="18" charset="0"/>
            </a:endParaRPr>
          </a:p>
        </p:txBody>
      </p:sp>
      <p:sp>
        <p:nvSpPr>
          <p:cNvPr id="14" name="Line 125"/>
          <p:cNvSpPr>
            <a:spLocks noChangeShapeType="1"/>
          </p:cNvSpPr>
          <p:nvPr userDrawn="1"/>
        </p:nvSpPr>
        <p:spPr bwMode="auto">
          <a:xfrm>
            <a:off x="0" y="4876800"/>
            <a:ext cx="304800" cy="0"/>
          </a:xfrm>
          <a:prstGeom prst="line">
            <a:avLst/>
          </a:prstGeom>
          <a:noFill/>
          <a:ln w="44450">
            <a:solidFill>
              <a:srgbClr val="003366"/>
            </a:solidFill>
            <a:round/>
            <a:headEnd/>
            <a:tailEnd/>
          </a:ln>
          <a:effectLst/>
        </p:spPr>
        <p:txBody>
          <a:bodyPr/>
          <a:lstStyle/>
          <a:p>
            <a:pPr>
              <a:defRPr/>
            </a:pPr>
            <a:endParaRPr lang="en-US" dirty="0"/>
          </a:p>
        </p:txBody>
      </p:sp>
      <p:sp>
        <p:nvSpPr>
          <p:cNvPr id="15" name="Text Box 306"/>
          <p:cNvSpPr txBox="1">
            <a:spLocks noChangeArrowheads="1"/>
          </p:cNvSpPr>
          <p:nvPr userDrawn="1"/>
        </p:nvSpPr>
        <p:spPr bwMode="auto">
          <a:xfrm rot="5400000">
            <a:off x="-1874837" y="2398815"/>
            <a:ext cx="4038600" cy="307777"/>
          </a:xfrm>
          <a:prstGeom prst="rect">
            <a:avLst/>
          </a:prstGeom>
          <a:noFill/>
          <a:ln w="9525">
            <a:noFill/>
            <a:miter lim="800000"/>
            <a:headEnd/>
            <a:tailEnd/>
          </a:ln>
          <a:effectLst/>
        </p:spPr>
        <p:txBody>
          <a:bodyPr>
            <a:spAutoFit/>
          </a:bodyPr>
          <a:lstStyle/>
          <a:p>
            <a:pPr algn="l">
              <a:spcBef>
                <a:spcPct val="50000"/>
              </a:spcBef>
              <a:defRPr/>
            </a:pPr>
            <a:r>
              <a:rPr lang="en-US" dirty="0">
                <a:solidFill>
                  <a:srgbClr val="FFFFFF"/>
                </a:solidFill>
                <a:latin typeface="Calibri" pitchFamily="34" charset="0"/>
              </a:rPr>
              <a:t>U N C    H E A L T H    C A R E    S Y S T E M </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cxnSp>
        <p:nvCxnSpPr>
          <p:cNvPr id="6" name="Straight Connector 5"/>
          <p:cNvCxnSpPr/>
          <p:nvPr userDrawn="1">
            <p:custDataLst>
              <p:tags r:id="rId1"/>
            </p:custDataLst>
          </p:nvPr>
        </p:nvCxnSpPr>
        <p:spPr bwMode="auto">
          <a:xfrm>
            <a:off x="5181600" y="2053557"/>
            <a:ext cx="3962400" cy="0"/>
          </a:xfrm>
          <a:prstGeom prst="line">
            <a:avLst/>
          </a:prstGeom>
          <a:noFill/>
          <a:ln w="28575" cap="flat" cmpd="sng" algn="ctr">
            <a:solidFill>
              <a:schemeClr val="tx2"/>
            </a:solidFill>
            <a:prstDash val="solid"/>
            <a:round/>
            <a:headEnd type="none" w="med" len="med"/>
            <a:tailEnd type="none" w="med" len="med"/>
          </a:ln>
          <a:effectLst/>
        </p:spPr>
      </p:cxnSp>
      <p:cxnSp>
        <p:nvCxnSpPr>
          <p:cNvPr id="8" name="Straight Connector 7"/>
          <p:cNvCxnSpPr/>
          <p:nvPr userDrawn="1">
            <p:custDataLst>
              <p:tags r:id="rId2"/>
            </p:custDataLst>
          </p:nvPr>
        </p:nvCxnSpPr>
        <p:spPr bwMode="auto">
          <a:xfrm>
            <a:off x="609600" y="2053557"/>
            <a:ext cx="3962400" cy="0"/>
          </a:xfrm>
          <a:prstGeom prst="line">
            <a:avLst/>
          </a:prstGeom>
          <a:noFill/>
          <a:ln w="28575" cap="flat" cmpd="sng" algn="ctr">
            <a:solidFill>
              <a:schemeClr val="tx2"/>
            </a:solidFill>
            <a:prstDash val="solid"/>
            <a:round/>
            <a:headEnd type="none" w="med" len="med"/>
            <a:tailEnd type="none" w="med" len="med"/>
          </a:ln>
          <a:effectLst/>
        </p:spPr>
      </p:cxnSp>
      <p:sp>
        <p:nvSpPr>
          <p:cNvPr id="11" name="Text Placeholder 10"/>
          <p:cNvSpPr>
            <a:spLocks noGrp="1"/>
          </p:cNvSpPr>
          <p:nvPr>
            <p:ph type="body" sz="quarter" idx="10" hasCustomPrompt="1"/>
          </p:nvPr>
        </p:nvSpPr>
        <p:spPr>
          <a:xfrm>
            <a:off x="609600" y="2077621"/>
            <a:ext cx="3962400" cy="3585243"/>
          </a:xfrm>
        </p:spPr>
        <p:txBody>
          <a:bodyPr/>
          <a:lstStyle>
            <a:lvl1pPr>
              <a:defRPr sz="1400"/>
            </a:lvl1pPr>
            <a:lvl2pPr>
              <a:defRPr sz="1400"/>
            </a:lvl2pPr>
            <a:lvl3pPr>
              <a:defRPr sz="1400"/>
            </a:lvl3pPr>
            <a:lvl4pPr>
              <a:defRPr sz="1400"/>
            </a:lvl4pPr>
            <a:lvl5pPr>
              <a:defRPr sz="14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0"/>
          <p:cNvSpPr>
            <a:spLocks noGrp="1"/>
          </p:cNvSpPr>
          <p:nvPr>
            <p:ph type="body" sz="quarter" idx="11" hasCustomPrompt="1"/>
          </p:nvPr>
        </p:nvSpPr>
        <p:spPr>
          <a:xfrm>
            <a:off x="5181600" y="2077621"/>
            <a:ext cx="3962400" cy="3585243"/>
          </a:xfrm>
        </p:spPr>
        <p:txBody>
          <a:bodyPr/>
          <a:lstStyle>
            <a:lvl1pPr>
              <a:defRPr sz="1400"/>
            </a:lvl1pPr>
            <a:lvl2pPr>
              <a:defRPr sz="1400"/>
            </a:lvl2pPr>
            <a:lvl3pPr>
              <a:defRPr sz="1400"/>
            </a:lvl3pPr>
            <a:lvl4pPr>
              <a:defRPr sz="1400"/>
            </a:lvl4pPr>
            <a:lvl5pPr>
              <a:defRPr sz="14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2" hasCustomPrompt="1"/>
          </p:nvPr>
        </p:nvSpPr>
        <p:spPr>
          <a:xfrm>
            <a:off x="609600" y="1371600"/>
            <a:ext cx="3962400" cy="706438"/>
          </a:xfrm>
        </p:spPr>
        <p:txBody>
          <a:bodyPr anchor="b" anchorCtr="0"/>
          <a:lstStyle>
            <a:lvl1pPr algn="ctr">
              <a:defRPr/>
            </a:lvl1pPr>
          </a:lstStyle>
          <a:p>
            <a:pPr lvl="0"/>
            <a:r>
              <a:rPr lang="en-US" dirty="0" smtClean="0"/>
              <a:t>Click to add Header</a:t>
            </a:r>
          </a:p>
        </p:txBody>
      </p:sp>
      <p:sp>
        <p:nvSpPr>
          <p:cNvPr id="15" name="Text Placeholder 13"/>
          <p:cNvSpPr>
            <a:spLocks noGrp="1"/>
          </p:cNvSpPr>
          <p:nvPr>
            <p:ph type="body" sz="quarter" idx="13" hasCustomPrompt="1"/>
          </p:nvPr>
        </p:nvSpPr>
        <p:spPr>
          <a:xfrm>
            <a:off x="5181600" y="1371600"/>
            <a:ext cx="3962400" cy="706438"/>
          </a:xfrm>
        </p:spPr>
        <p:txBody>
          <a:bodyPr anchor="b" anchorCtr="0"/>
          <a:lstStyle>
            <a:lvl1pPr algn="ctr">
              <a:defRPr/>
            </a:lvl1pPr>
          </a:lstStyle>
          <a:p>
            <a:pPr lvl="0"/>
            <a:r>
              <a:rPr lang="en-US" dirty="0" smtClean="0"/>
              <a:t>Click to add Header</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Text Box 184"/>
          <p:cNvSpPr txBox="1">
            <a:spLocks noChangeArrowheads="1"/>
          </p:cNvSpPr>
          <p:nvPr userDrawn="1"/>
        </p:nvSpPr>
        <p:spPr bwMode="auto">
          <a:xfrm rot="5400000">
            <a:off x="-1870071" y="2394053"/>
            <a:ext cx="4029075" cy="307777"/>
          </a:xfrm>
          <a:prstGeom prst="rect">
            <a:avLst/>
          </a:prstGeom>
          <a:noFill/>
          <a:ln w="9525">
            <a:noFill/>
            <a:miter lim="800000"/>
            <a:headEnd/>
            <a:tailEnd/>
          </a:ln>
          <a:effectLst/>
        </p:spPr>
        <p:txBody>
          <a:bodyPr>
            <a:spAutoFit/>
          </a:bodyPr>
          <a:lstStyle/>
          <a:p>
            <a:pPr algn="l">
              <a:spcBef>
                <a:spcPct val="50000"/>
              </a:spcBef>
              <a:defRPr/>
            </a:pPr>
            <a:r>
              <a:rPr lang="en-US" dirty="0">
                <a:solidFill>
                  <a:srgbClr val="FFFFFF"/>
                </a:solidFill>
                <a:latin typeface="Calibri" pitchFamily="34" charset="0"/>
              </a:rPr>
              <a:t>U N C    H E A L T H    C A R E    S Y S T E M </a:t>
            </a:r>
          </a:p>
        </p:txBody>
      </p:sp>
      <p:sp>
        <p:nvSpPr>
          <p:cNvPr id="10" name="Rectangle 3"/>
          <p:cNvSpPr>
            <a:spLocks noChangeArrowheads="1"/>
          </p:cNvSpPr>
          <p:nvPr userDrawn="1"/>
        </p:nvSpPr>
        <p:spPr bwMode="auto">
          <a:xfrm>
            <a:off x="296864" y="3079750"/>
            <a:ext cx="9304336" cy="769938"/>
          </a:xfrm>
          <a:prstGeom prst="rect">
            <a:avLst/>
          </a:prstGeom>
          <a:solidFill>
            <a:schemeClr val="tx2"/>
          </a:solidFill>
          <a:ln w="9525" algn="ctr">
            <a:solidFill>
              <a:schemeClr val="bg2"/>
            </a:solidFill>
            <a:round/>
            <a:headEnd/>
            <a:tailEnd/>
          </a:ln>
        </p:spPr>
        <p:txBody>
          <a:bodyPr tIns="91440" bIns="91440" anchor="ctr"/>
          <a:lstStyle/>
          <a:p>
            <a:pPr algn="ctr"/>
            <a:endParaRPr lang="en-US" sz="2400" b="1" dirty="0">
              <a:solidFill>
                <a:schemeClr val="bg1"/>
              </a:solidFill>
            </a:endParaRPr>
          </a:p>
        </p:txBody>
      </p:sp>
      <p:sp>
        <p:nvSpPr>
          <p:cNvPr id="12" name="Text Placeholder 11"/>
          <p:cNvSpPr>
            <a:spLocks noGrp="1"/>
          </p:cNvSpPr>
          <p:nvPr>
            <p:ph type="body" sz="quarter" idx="10" hasCustomPrompt="1"/>
          </p:nvPr>
        </p:nvSpPr>
        <p:spPr>
          <a:xfrm>
            <a:off x="1490870" y="3079750"/>
            <a:ext cx="7335630" cy="769938"/>
          </a:xfrm>
        </p:spPr>
        <p:txBody>
          <a:bodyPr anchor="ctr" anchorCtr="0"/>
          <a:lstStyle>
            <a:lvl1pPr algn="ctr">
              <a:defRPr sz="2400">
                <a:solidFill>
                  <a:schemeClr val="bg1"/>
                </a:solidFill>
              </a:defRPr>
            </a:lvl1pPr>
          </a:lstStyle>
          <a:p>
            <a:pPr lvl="0"/>
            <a:r>
              <a:rPr lang="en-US" dirty="0" smtClean="0"/>
              <a:t>Click to edit divider</a:t>
            </a:r>
            <a:endParaRPr lang="en-US" dirty="0"/>
          </a:p>
        </p:txBody>
      </p:sp>
      <p:sp>
        <p:nvSpPr>
          <p:cNvPr id="13" name="Rectangle 123"/>
          <p:cNvSpPr>
            <a:spLocks noChangeArrowheads="1"/>
          </p:cNvSpPr>
          <p:nvPr userDrawn="1"/>
        </p:nvSpPr>
        <p:spPr bwMode="auto">
          <a:xfrm>
            <a:off x="0" y="0"/>
            <a:ext cx="304800" cy="4876800"/>
          </a:xfrm>
          <a:prstGeom prst="rect">
            <a:avLst/>
          </a:prstGeom>
          <a:solidFill>
            <a:srgbClr val="99CCFF"/>
          </a:solidFill>
          <a:ln w="9525">
            <a:noFill/>
            <a:miter lim="800000"/>
            <a:headEnd/>
            <a:tailEnd/>
          </a:ln>
          <a:effectLst/>
        </p:spPr>
        <p:txBody>
          <a:bodyPr wrap="none" anchor="ctr"/>
          <a:lstStyle/>
          <a:p>
            <a:pPr>
              <a:defRPr/>
            </a:pPr>
            <a:endParaRPr lang="en-GB" sz="2400" dirty="0">
              <a:latin typeface="Times New Roman" pitchFamily="18" charset="0"/>
            </a:endParaRPr>
          </a:p>
        </p:txBody>
      </p:sp>
      <p:sp>
        <p:nvSpPr>
          <p:cNvPr id="14" name="Line 125"/>
          <p:cNvSpPr>
            <a:spLocks noChangeShapeType="1"/>
          </p:cNvSpPr>
          <p:nvPr userDrawn="1"/>
        </p:nvSpPr>
        <p:spPr bwMode="auto">
          <a:xfrm>
            <a:off x="0" y="4876800"/>
            <a:ext cx="304800" cy="0"/>
          </a:xfrm>
          <a:prstGeom prst="line">
            <a:avLst/>
          </a:prstGeom>
          <a:noFill/>
          <a:ln w="44450">
            <a:solidFill>
              <a:srgbClr val="003366"/>
            </a:solidFill>
            <a:round/>
            <a:headEnd/>
            <a:tailEnd/>
          </a:ln>
          <a:effectLst/>
        </p:spPr>
        <p:txBody>
          <a:bodyPr/>
          <a:lstStyle/>
          <a:p>
            <a:pPr>
              <a:defRPr/>
            </a:pPr>
            <a:endParaRPr lang="en-US" dirty="0"/>
          </a:p>
        </p:txBody>
      </p:sp>
      <p:sp>
        <p:nvSpPr>
          <p:cNvPr id="15" name="Text Box 306"/>
          <p:cNvSpPr txBox="1">
            <a:spLocks noChangeArrowheads="1"/>
          </p:cNvSpPr>
          <p:nvPr userDrawn="1"/>
        </p:nvSpPr>
        <p:spPr bwMode="auto">
          <a:xfrm rot="5400000">
            <a:off x="-1874837" y="2398815"/>
            <a:ext cx="4038600" cy="307777"/>
          </a:xfrm>
          <a:prstGeom prst="rect">
            <a:avLst/>
          </a:prstGeom>
          <a:noFill/>
          <a:ln w="9525">
            <a:noFill/>
            <a:miter lim="800000"/>
            <a:headEnd/>
            <a:tailEnd/>
          </a:ln>
          <a:effectLst/>
        </p:spPr>
        <p:txBody>
          <a:bodyPr>
            <a:spAutoFit/>
          </a:bodyPr>
          <a:lstStyle/>
          <a:p>
            <a:pPr algn="l">
              <a:spcBef>
                <a:spcPct val="50000"/>
              </a:spcBef>
              <a:defRPr/>
            </a:pPr>
            <a:r>
              <a:rPr lang="en-US" dirty="0">
                <a:solidFill>
                  <a:srgbClr val="FFFFFF"/>
                </a:solidFill>
                <a:latin typeface="Calibri" pitchFamily="34" charset="0"/>
              </a:rPr>
              <a:t>U N C    H E A L T H    C A R E    S Y S T E M </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7" name="Text Box 184"/>
          <p:cNvSpPr txBox="1">
            <a:spLocks noChangeArrowheads="1"/>
          </p:cNvSpPr>
          <p:nvPr userDrawn="1"/>
        </p:nvSpPr>
        <p:spPr bwMode="auto">
          <a:xfrm rot="5400000">
            <a:off x="-1870071" y="2394053"/>
            <a:ext cx="4029075" cy="307777"/>
          </a:xfrm>
          <a:prstGeom prst="rect">
            <a:avLst/>
          </a:prstGeom>
          <a:noFill/>
          <a:ln w="9525">
            <a:noFill/>
            <a:miter lim="800000"/>
            <a:headEnd/>
            <a:tailEnd/>
          </a:ln>
          <a:effectLst/>
        </p:spPr>
        <p:txBody>
          <a:bodyPr>
            <a:spAutoFit/>
          </a:bodyPr>
          <a:lstStyle/>
          <a:p>
            <a:pPr algn="l">
              <a:spcBef>
                <a:spcPct val="50000"/>
              </a:spcBef>
              <a:defRPr/>
            </a:pPr>
            <a:r>
              <a:rPr lang="en-US" dirty="0">
                <a:solidFill>
                  <a:srgbClr val="FFFFFF"/>
                </a:solidFill>
                <a:latin typeface="Calibri" pitchFamily="34" charset="0"/>
              </a:rPr>
              <a:t>U N C    H E A L T H    C A R E    S Y S T E M </a:t>
            </a:r>
          </a:p>
        </p:txBody>
      </p:sp>
      <p:sp>
        <p:nvSpPr>
          <p:cNvPr id="24755" name="Rectangle 179"/>
          <p:cNvSpPr>
            <a:spLocks noGrp="1" noChangeArrowheads="1"/>
          </p:cNvSpPr>
          <p:nvPr>
            <p:ph type="ctrTitle" sz="quarter" hasCustomPrompt="1"/>
          </p:nvPr>
        </p:nvSpPr>
        <p:spPr>
          <a:xfrm>
            <a:off x="720728" y="2229823"/>
            <a:ext cx="3917536" cy="1470025"/>
          </a:xfrm>
          <a:ln/>
        </p:spPr>
        <p:txBody>
          <a:bodyPr lIns="91440" tIns="45720" rIns="91440" bIns="45720" anchor="ctr"/>
          <a:lstStyle>
            <a:lvl1pPr>
              <a:defRPr sz="2200" i="0">
                <a:solidFill>
                  <a:schemeClr val="tx1"/>
                </a:solidFill>
              </a:defRPr>
            </a:lvl1pPr>
          </a:lstStyle>
          <a:p>
            <a:r>
              <a:rPr lang="en-US" dirty="0"/>
              <a:t>Click to edit Master title </a:t>
            </a:r>
            <a:r>
              <a:rPr lang="en-US" dirty="0" smtClean="0"/>
              <a:t>style</a:t>
            </a:r>
            <a:br>
              <a:rPr lang="en-US" dirty="0" smtClean="0"/>
            </a:br>
            <a:endParaRPr lang="en-US" dirty="0"/>
          </a:p>
        </p:txBody>
      </p:sp>
      <p:sp>
        <p:nvSpPr>
          <p:cNvPr id="13" name="Rectangle 123"/>
          <p:cNvSpPr>
            <a:spLocks noChangeArrowheads="1"/>
          </p:cNvSpPr>
          <p:nvPr userDrawn="1"/>
        </p:nvSpPr>
        <p:spPr bwMode="auto">
          <a:xfrm>
            <a:off x="0" y="0"/>
            <a:ext cx="304800" cy="4876800"/>
          </a:xfrm>
          <a:prstGeom prst="rect">
            <a:avLst/>
          </a:prstGeom>
          <a:solidFill>
            <a:srgbClr val="99CCFF"/>
          </a:solidFill>
          <a:ln w="9525">
            <a:noFill/>
            <a:miter lim="800000"/>
            <a:headEnd/>
            <a:tailEnd/>
          </a:ln>
          <a:effectLst/>
        </p:spPr>
        <p:txBody>
          <a:bodyPr wrap="none" anchor="ctr"/>
          <a:lstStyle/>
          <a:p>
            <a:pPr>
              <a:defRPr/>
            </a:pPr>
            <a:endParaRPr lang="en-GB" sz="2400" dirty="0">
              <a:latin typeface="Times New Roman" pitchFamily="18" charset="0"/>
            </a:endParaRPr>
          </a:p>
        </p:txBody>
      </p:sp>
      <p:sp>
        <p:nvSpPr>
          <p:cNvPr id="14" name="Line 125"/>
          <p:cNvSpPr>
            <a:spLocks noChangeShapeType="1"/>
          </p:cNvSpPr>
          <p:nvPr userDrawn="1"/>
        </p:nvSpPr>
        <p:spPr bwMode="auto">
          <a:xfrm>
            <a:off x="0" y="4876800"/>
            <a:ext cx="304800" cy="0"/>
          </a:xfrm>
          <a:prstGeom prst="line">
            <a:avLst/>
          </a:prstGeom>
          <a:noFill/>
          <a:ln w="44450">
            <a:solidFill>
              <a:srgbClr val="003366"/>
            </a:solidFill>
            <a:round/>
            <a:headEnd/>
            <a:tailEnd/>
          </a:ln>
          <a:effectLst/>
        </p:spPr>
        <p:txBody>
          <a:bodyPr/>
          <a:lstStyle/>
          <a:p>
            <a:pPr>
              <a:defRPr/>
            </a:pPr>
            <a:endParaRPr lang="en-US" dirty="0"/>
          </a:p>
        </p:txBody>
      </p:sp>
      <p:sp>
        <p:nvSpPr>
          <p:cNvPr id="15" name="Text Box 306"/>
          <p:cNvSpPr txBox="1">
            <a:spLocks noChangeArrowheads="1"/>
          </p:cNvSpPr>
          <p:nvPr userDrawn="1"/>
        </p:nvSpPr>
        <p:spPr bwMode="auto">
          <a:xfrm rot="5400000">
            <a:off x="-1874837" y="2398815"/>
            <a:ext cx="4038600" cy="307777"/>
          </a:xfrm>
          <a:prstGeom prst="rect">
            <a:avLst/>
          </a:prstGeom>
          <a:noFill/>
          <a:ln w="9525">
            <a:noFill/>
            <a:miter lim="800000"/>
            <a:headEnd/>
            <a:tailEnd/>
          </a:ln>
          <a:effectLst/>
        </p:spPr>
        <p:txBody>
          <a:bodyPr>
            <a:spAutoFit/>
          </a:bodyPr>
          <a:lstStyle/>
          <a:p>
            <a:pPr algn="l">
              <a:spcBef>
                <a:spcPct val="50000"/>
              </a:spcBef>
              <a:defRPr/>
            </a:pPr>
            <a:r>
              <a:rPr lang="en-US" dirty="0">
                <a:solidFill>
                  <a:srgbClr val="FFFFFF"/>
                </a:solidFill>
                <a:latin typeface="Calibri" pitchFamily="34" charset="0"/>
              </a:rPr>
              <a:t>U N C    H E A L T H    C A R E    S Y S T E M </a:t>
            </a:r>
          </a:p>
        </p:txBody>
      </p:sp>
      <p:sp>
        <p:nvSpPr>
          <p:cNvPr id="21" name="Text Placeholder 20"/>
          <p:cNvSpPr>
            <a:spLocks noGrp="1"/>
          </p:cNvSpPr>
          <p:nvPr>
            <p:ph type="body" sz="quarter" idx="10" hasCustomPrompt="1"/>
          </p:nvPr>
        </p:nvSpPr>
        <p:spPr>
          <a:xfrm>
            <a:off x="720725" y="4876808"/>
            <a:ext cx="4170363" cy="728663"/>
          </a:xfrm>
        </p:spPr>
        <p:txBody>
          <a:bodyPr/>
          <a:lstStyle>
            <a:lvl1pPr>
              <a:defRPr sz="1800" i="1">
                <a:solidFill>
                  <a:schemeClr val="tx2"/>
                </a:solidFill>
              </a:defRPr>
            </a:lvl1pPr>
          </a:lstStyle>
          <a:p>
            <a:pPr lvl="0"/>
            <a:r>
              <a:rPr lang="en-US" dirty="0" smtClean="0"/>
              <a:t>Click to add Date</a:t>
            </a:r>
            <a:endParaRPr lang="en-US" dirty="0"/>
          </a:p>
        </p:txBody>
      </p:sp>
      <p:sp>
        <p:nvSpPr>
          <p:cNvPr id="23" name="Text Placeholder 22"/>
          <p:cNvSpPr>
            <a:spLocks noGrp="1"/>
          </p:cNvSpPr>
          <p:nvPr>
            <p:ph type="body" sz="quarter" idx="11" hasCustomPrompt="1"/>
          </p:nvPr>
        </p:nvSpPr>
        <p:spPr>
          <a:xfrm>
            <a:off x="720729" y="3199784"/>
            <a:ext cx="3917950" cy="1014412"/>
          </a:xfrm>
        </p:spPr>
        <p:txBody>
          <a:bodyPr/>
          <a:lstStyle>
            <a:lvl1pPr>
              <a:defRPr sz="2200" b="0" baseline="0">
                <a:solidFill>
                  <a:schemeClr val="tx2"/>
                </a:solidFill>
              </a:defRPr>
            </a:lvl1pPr>
          </a:lstStyle>
          <a:p>
            <a:pPr lvl="0"/>
            <a:r>
              <a:rPr lang="en-US" dirty="0" smtClean="0"/>
              <a:t>Click to edit Subtitle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0600" y="2439169"/>
            <a:ext cx="4216220" cy="1489096"/>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 name="Text Box 184"/>
          <p:cNvSpPr txBox="1">
            <a:spLocks noChangeArrowheads="1"/>
          </p:cNvSpPr>
          <p:nvPr userDrawn="1"/>
        </p:nvSpPr>
        <p:spPr bwMode="auto">
          <a:xfrm rot="5400000">
            <a:off x="-1870071" y="2394053"/>
            <a:ext cx="4029075" cy="307777"/>
          </a:xfrm>
          <a:prstGeom prst="rect">
            <a:avLst/>
          </a:prstGeom>
          <a:noFill/>
          <a:ln w="9525">
            <a:noFill/>
            <a:miter lim="800000"/>
            <a:headEnd/>
            <a:tailEnd/>
          </a:ln>
          <a:effectLst/>
        </p:spPr>
        <p:txBody>
          <a:bodyPr>
            <a:spAutoFit/>
          </a:bodyPr>
          <a:lstStyle/>
          <a:p>
            <a:pPr algn="l">
              <a:spcBef>
                <a:spcPct val="50000"/>
              </a:spcBef>
              <a:defRPr/>
            </a:pPr>
            <a:r>
              <a:rPr lang="en-US" dirty="0">
                <a:solidFill>
                  <a:srgbClr val="FFFFFF"/>
                </a:solidFill>
                <a:latin typeface="Calibri" pitchFamily="34" charset="0"/>
              </a:rPr>
              <a:t>U N C    H E A L T H    C A R E    S Y S T E M </a:t>
            </a:r>
          </a:p>
        </p:txBody>
      </p:sp>
      <p:sp>
        <p:nvSpPr>
          <p:cNvPr id="24755" name="Rectangle 179"/>
          <p:cNvSpPr>
            <a:spLocks noGrp="1" noChangeArrowheads="1"/>
          </p:cNvSpPr>
          <p:nvPr>
            <p:ph type="ctrTitle" sz="quarter" hasCustomPrompt="1"/>
          </p:nvPr>
        </p:nvSpPr>
        <p:spPr>
          <a:xfrm>
            <a:off x="720728" y="2229823"/>
            <a:ext cx="3917536" cy="1470025"/>
          </a:xfrm>
          <a:ln/>
        </p:spPr>
        <p:txBody>
          <a:bodyPr lIns="91440" tIns="45720" rIns="91440" bIns="45720" anchor="ctr"/>
          <a:lstStyle>
            <a:lvl1pPr>
              <a:defRPr sz="2200" i="0">
                <a:solidFill>
                  <a:schemeClr val="tx1"/>
                </a:solidFill>
              </a:defRPr>
            </a:lvl1pPr>
          </a:lstStyle>
          <a:p>
            <a:r>
              <a:rPr lang="en-US" dirty="0"/>
              <a:t>Click to edit Master title </a:t>
            </a:r>
            <a:r>
              <a:rPr lang="en-US" dirty="0" smtClean="0"/>
              <a:t>style</a:t>
            </a:r>
            <a:br>
              <a:rPr lang="en-US" dirty="0" smtClean="0"/>
            </a:br>
            <a:endParaRPr lang="en-US" dirty="0"/>
          </a:p>
        </p:txBody>
      </p:sp>
      <p:sp>
        <p:nvSpPr>
          <p:cNvPr id="13" name="Rectangle 123"/>
          <p:cNvSpPr>
            <a:spLocks noChangeArrowheads="1"/>
          </p:cNvSpPr>
          <p:nvPr userDrawn="1"/>
        </p:nvSpPr>
        <p:spPr bwMode="auto">
          <a:xfrm>
            <a:off x="0" y="0"/>
            <a:ext cx="304800" cy="4876800"/>
          </a:xfrm>
          <a:prstGeom prst="rect">
            <a:avLst/>
          </a:prstGeom>
          <a:solidFill>
            <a:srgbClr val="99CCFF"/>
          </a:solidFill>
          <a:ln w="9525">
            <a:noFill/>
            <a:miter lim="800000"/>
            <a:headEnd/>
            <a:tailEnd/>
          </a:ln>
          <a:effectLst/>
        </p:spPr>
        <p:txBody>
          <a:bodyPr wrap="none" anchor="ctr"/>
          <a:lstStyle/>
          <a:p>
            <a:pPr>
              <a:defRPr/>
            </a:pPr>
            <a:endParaRPr lang="en-GB" sz="2400" dirty="0">
              <a:latin typeface="Times New Roman" pitchFamily="18" charset="0"/>
            </a:endParaRPr>
          </a:p>
        </p:txBody>
      </p:sp>
      <p:sp>
        <p:nvSpPr>
          <p:cNvPr id="14" name="Line 125"/>
          <p:cNvSpPr>
            <a:spLocks noChangeShapeType="1"/>
          </p:cNvSpPr>
          <p:nvPr userDrawn="1"/>
        </p:nvSpPr>
        <p:spPr bwMode="auto">
          <a:xfrm>
            <a:off x="0" y="4876800"/>
            <a:ext cx="304800" cy="0"/>
          </a:xfrm>
          <a:prstGeom prst="line">
            <a:avLst/>
          </a:prstGeom>
          <a:noFill/>
          <a:ln w="44450">
            <a:solidFill>
              <a:srgbClr val="003366"/>
            </a:solidFill>
            <a:round/>
            <a:headEnd/>
            <a:tailEnd/>
          </a:ln>
          <a:effectLst/>
        </p:spPr>
        <p:txBody>
          <a:bodyPr/>
          <a:lstStyle/>
          <a:p>
            <a:pPr>
              <a:defRPr/>
            </a:pPr>
            <a:endParaRPr lang="en-US" dirty="0"/>
          </a:p>
        </p:txBody>
      </p:sp>
      <p:sp>
        <p:nvSpPr>
          <p:cNvPr id="15" name="Text Box 306"/>
          <p:cNvSpPr txBox="1">
            <a:spLocks noChangeArrowheads="1"/>
          </p:cNvSpPr>
          <p:nvPr userDrawn="1"/>
        </p:nvSpPr>
        <p:spPr bwMode="auto">
          <a:xfrm rot="5400000">
            <a:off x="-1874837" y="2398815"/>
            <a:ext cx="4038600" cy="307777"/>
          </a:xfrm>
          <a:prstGeom prst="rect">
            <a:avLst/>
          </a:prstGeom>
          <a:noFill/>
          <a:ln w="9525">
            <a:noFill/>
            <a:miter lim="800000"/>
            <a:headEnd/>
            <a:tailEnd/>
          </a:ln>
          <a:effectLst/>
        </p:spPr>
        <p:txBody>
          <a:bodyPr>
            <a:spAutoFit/>
          </a:bodyPr>
          <a:lstStyle/>
          <a:p>
            <a:pPr algn="l">
              <a:spcBef>
                <a:spcPct val="50000"/>
              </a:spcBef>
              <a:defRPr/>
            </a:pPr>
            <a:r>
              <a:rPr lang="en-US" dirty="0">
                <a:solidFill>
                  <a:srgbClr val="FFFFFF"/>
                </a:solidFill>
                <a:latin typeface="Calibri" pitchFamily="34" charset="0"/>
              </a:rPr>
              <a:t>U N C    H E A L T H    C A R E    S Y S T E M </a:t>
            </a:r>
          </a:p>
        </p:txBody>
      </p:sp>
      <p:sp>
        <p:nvSpPr>
          <p:cNvPr id="21" name="Text Placeholder 20"/>
          <p:cNvSpPr>
            <a:spLocks noGrp="1"/>
          </p:cNvSpPr>
          <p:nvPr>
            <p:ph type="body" sz="quarter" idx="10" hasCustomPrompt="1"/>
          </p:nvPr>
        </p:nvSpPr>
        <p:spPr>
          <a:xfrm>
            <a:off x="720725" y="4876808"/>
            <a:ext cx="4170363" cy="728663"/>
          </a:xfrm>
        </p:spPr>
        <p:txBody>
          <a:bodyPr/>
          <a:lstStyle>
            <a:lvl1pPr>
              <a:defRPr sz="1800" i="1">
                <a:solidFill>
                  <a:schemeClr val="tx2"/>
                </a:solidFill>
              </a:defRPr>
            </a:lvl1pPr>
          </a:lstStyle>
          <a:p>
            <a:pPr lvl="0"/>
            <a:r>
              <a:rPr lang="en-US" dirty="0" smtClean="0"/>
              <a:t>Click to add Date</a:t>
            </a:r>
            <a:endParaRPr lang="en-US" dirty="0"/>
          </a:p>
        </p:txBody>
      </p:sp>
      <p:sp>
        <p:nvSpPr>
          <p:cNvPr id="23" name="Text Placeholder 22"/>
          <p:cNvSpPr>
            <a:spLocks noGrp="1"/>
          </p:cNvSpPr>
          <p:nvPr>
            <p:ph type="body" sz="quarter" idx="11" hasCustomPrompt="1"/>
          </p:nvPr>
        </p:nvSpPr>
        <p:spPr>
          <a:xfrm>
            <a:off x="720729" y="3199784"/>
            <a:ext cx="3917950" cy="1014412"/>
          </a:xfrm>
        </p:spPr>
        <p:txBody>
          <a:bodyPr/>
          <a:lstStyle>
            <a:lvl1pPr>
              <a:defRPr sz="2200" b="0" baseline="0">
                <a:solidFill>
                  <a:schemeClr val="tx2"/>
                </a:solidFill>
              </a:defRPr>
            </a:lvl1pPr>
          </a:lstStyle>
          <a:p>
            <a:pPr lvl="0"/>
            <a:r>
              <a:rPr lang="en-US" dirty="0" smtClean="0"/>
              <a:t>Click to edit Subtitle</a:t>
            </a:r>
            <a:endParaRPr lang="en-US" dirty="0"/>
          </a:p>
        </p:txBody>
      </p:sp>
    </p:spTree>
    <p:extLst>
      <p:ext uri="{BB962C8B-B14F-4D97-AF65-F5344CB8AC3E}">
        <p14:creationId xmlns:p14="http://schemas.microsoft.com/office/powerpoint/2010/main" val="16706334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oleObject" Target="../embeddings/oleObject4.bin"/><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ags" Target="../tags/tag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vmlDrawing" Target="../drawings/vmlDrawing4.v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oleObject" Target="../embeddings/oleObject5.bin"/><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ags" Target="../tags/tag10.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vmlDrawing" Target="../drawings/vmlDrawing5.vml"/><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oleObject" Target="../embeddings/oleObject6.bin"/><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ags" Target="../tags/tag1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vmlDrawing" Target="../drawings/vmlDrawing6.vml"/><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3"/>
            </p:custDataLst>
            <p:extLst>
              <p:ext uri="{D42A27DB-BD31-4B8C-83A1-F6EECF244321}">
                <p14:modId xmlns:p14="http://schemas.microsoft.com/office/powerpoint/2010/main" val="4197531316"/>
              </p:ext>
            </p:extLst>
          </p:nvPr>
        </p:nvGraphicFramePr>
        <p:xfrm>
          <a:off x="1591" y="1596"/>
          <a:ext cx="1587" cy="1587"/>
        </p:xfrm>
        <a:graphic>
          <a:graphicData uri="http://schemas.openxmlformats.org/presentationml/2006/ole">
            <mc:AlternateContent xmlns:mc="http://schemas.openxmlformats.org/markup-compatibility/2006">
              <mc:Choice xmlns:v="urn:schemas-microsoft-com:vml" Requires="v">
                <p:oleObj spid="_x0000_s77037" name="think-cell Slide" r:id="rId14" imgW="500" imgH="500" progId="TCLayout.ActiveDocument.1">
                  <p:embed/>
                </p:oleObj>
              </mc:Choice>
              <mc:Fallback>
                <p:oleObj name="think-cell Slide" r:id="rId14" imgW="500" imgH="500" progId="TCLayout.ActiveDocument.1">
                  <p:embed/>
                  <p:pic>
                    <p:nvPicPr>
                      <p:cNvPr id="0" name="Picture 1"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91" y="1596"/>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7" name="Rectangle 123"/>
          <p:cNvSpPr>
            <a:spLocks noChangeArrowheads="1"/>
          </p:cNvSpPr>
          <p:nvPr/>
        </p:nvSpPr>
        <p:spPr bwMode="auto">
          <a:xfrm>
            <a:off x="0" y="0"/>
            <a:ext cx="304800" cy="4876800"/>
          </a:xfrm>
          <a:prstGeom prst="rect">
            <a:avLst/>
          </a:prstGeom>
          <a:solidFill>
            <a:srgbClr val="99CCFF"/>
          </a:solidFill>
          <a:ln w="9525">
            <a:noFill/>
            <a:miter lim="800000"/>
            <a:headEnd/>
            <a:tailEnd/>
          </a:ln>
          <a:effectLst/>
        </p:spPr>
        <p:txBody>
          <a:bodyPr wrap="none" anchor="ctr"/>
          <a:lstStyle/>
          <a:p>
            <a:pPr>
              <a:defRPr/>
            </a:pPr>
            <a:endParaRPr lang="en-GB" sz="2400" dirty="0">
              <a:latin typeface="Times New Roman" pitchFamily="18" charset="0"/>
            </a:endParaRPr>
          </a:p>
        </p:txBody>
      </p:sp>
      <p:sp>
        <p:nvSpPr>
          <p:cNvPr id="1149" name="Line 125"/>
          <p:cNvSpPr>
            <a:spLocks noChangeShapeType="1"/>
          </p:cNvSpPr>
          <p:nvPr/>
        </p:nvSpPr>
        <p:spPr bwMode="auto">
          <a:xfrm>
            <a:off x="0" y="4876800"/>
            <a:ext cx="304800" cy="0"/>
          </a:xfrm>
          <a:prstGeom prst="line">
            <a:avLst/>
          </a:prstGeom>
          <a:noFill/>
          <a:ln w="44450">
            <a:solidFill>
              <a:srgbClr val="003366"/>
            </a:solidFill>
            <a:round/>
            <a:headEnd/>
            <a:tailEnd/>
          </a:ln>
          <a:effectLst/>
        </p:spPr>
        <p:txBody>
          <a:bodyPr/>
          <a:lstStyle/>
          <a:p>
            <a:pPr>
              <a:defRPr/>
            </a:pPr>
            <a:endParaRPr lang="en-US" dirty="0"/>
          </a:p>
        </p:txBody>
      </p:sp>
      <p:sp>
        <p:nvSpPr>
          <p:cNvPr id="1170" name="Line 146"/>
          <p:cNvSpPr>
            <a:spLocks noChangeShapeType="1"/>
          </p:cNvSpPr>
          <p:nvPr/>
        </p:nvSpPr>
        <p:spPr bwMode="auto">
          <a:xfrm>
            <a:off x="384175" y="1006475"/>
            <a:ext cx="8832850" cy="0"/>
          </a:xfrm>
          <a:prstGeom prst="line">
            <a:avLst/>
          </a:prstGeom>
          <a:noFill/>
          <a:ln w="19050">
            <a:solidFill>
              <a:srgbClr val="003366"/>
            </a:solidFill>
            <a:round/>
            <a:headEnd/>
            <a:tailEnd/>
          </a:ln>
          <a:effectLst/>
        </p:spPr>
        <p:txBody>
          <a:bodyPr/>
          <a:lstStyle/>
          <a:p>
            <a:pPr>
              <a:defRPr/>
            </a:pPr>
            <a:endParaRPr lang="en-US" dirty="0"/>
          </a:p>
        </p:txBody>
      </p:sp>
      <p:sp>
        <p:nvSpPr>
          <p:cNvPr id="10246" name="Rectangle 148"/>
          <p:cNvSpPr>
            <a:spLocks noGrp="1" noChangeArrowheads="1"/>
          </p:cNvSpPr>
          <p:nvPr>
            <p:ph type="body" idx="1"/>
          </p:nvPr>
        </p:nvSpPr>
        <p:spPr bwMode="auto">
          <a:xfrm>
            <a:off x="457201" y="1600206"/>
            <a:ext cx="8686800" cy="4530725"/>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83" name="Text Box 159"/>
          <p:cNvSpPr txBox="1">
            <a:spLocks noChangeArrowheads="1"/>
          </p:cNvSpPr>
          <p:nvPr/>
        </p:nvSpPr>
        <p:spPr bwMode="auto">
          <a:xfrm>
            <a:off x="9375776" y="6647187"/>
            <a:ext cx="184150" cy="133350"/>
          </a:xfrm>
          <a:prstGeom prst="rect">
            <a:avLst/>
          </a:prstGeom>
          <a:noFill/>
          <a:ln w="9525" algn="ctr">
            <a:noFill/>
            <a:miter lim="800000"/>
            <a:headEnd/>
            <a:tailEnd/>
          </a:ln>
          <a:effectLst/>
        </p:spPr>
        <p:txBody>
          <a:bodyPr wrap="none" lIns="0" tIns="0" rIns="0" bIns="0"/>
          <a:lstStyle/>
          <a:p>
            <a:pPr>
              <a:defRPr/>
            </a:pPr>
            <a:fld id="{BF1DFE13-3F72-4A0E-8E2D-3FA63B2C5A47}" type="slidenum">
              <a:rPr lang="en-US" sz="900"/>
              <a:pPr>
                <a:defRPr/>
              </a:pPr>
              <a:t>‹#›</a:t>
            </a:fld>
            <a:endParaRPr lang="en-US" sz="900" dirty="0"/>
          </a:p>
        </p:txBody>
      </p:sp>
      <p:sp>
        <p:nvSpPr>
          <p:cNvPr id="10248" name="Rectangle 217"/>
          <p:cNvSpPr>
            <a:spLocks noGrp="1" noChangeArrowheads="1"/>
          </p:cNvSpPr>
          <p:nvPr>
            <p:ph type="title"/>
          </p:nvPr>
        </p:nvSpPr>
        <p:spPr bwMode="auto">
          <a:xfrm>
            <a:off x="457201" y="163513"/>
            <a:ext cx="8686800" cy="831850"/>
          </a:xfrm>
          <a:prstGeom prst="rect">
            <a:avLst/>
          </a:prstGeom>
          <a:noFill/>
          <a:ln w="9525" algn="ctr">
            <a:noFill/>
            <a:miter lim="800000"/>
            <a:headEnd/>
            <a:tailEnd/>
          </a:ln>
        </p:spPr>
        <p:txBody>
          <a:bodyPr vert="horz" wrap="square" lIns="0" tIns="45713" rIns="0" bIns="45713" numCol="1" anchor="b" anchorCtr="0" compatLnSpc="1">
            <a:prstTxWarp prst="textNoShape">
              <a:avLst/>
            </a:prstTxWarp>
          </a:bodyPr>
          <a:lstStyle/>
          <a:p>
            <a:pPr lvl="0"/>
            <a:r>
              <a:rPr lang="en-US" smtClean="0"/>
              <a:t>Slide title</a:t>
            </a:r>
          </a:p>
        </p:txBody>
      </p:sp>
      <p:sp>
        <p:nvSpPr>
          <p:cNvPr id="1330" name="Text Box 306"/>
          <p:cNvSpPr txBox="1">
            <a:spLocks noChangeArrowheads="1"/>
          </p:cNvSpPr>
          <p:nvPr userDrawn="1"/>
        </p:nvSpPr>
        <p:spPr bwMode="auto">
          <a:xfrm rot="5400000">
            <a:off x="-1874837" y="2398815"/>
            <a:ext cx="4038600" cy="307777"/>
          </a:xfrm>
          <a:prstGeom prst="rect">
            <a:avLst/>
          </a:prstGeom>
          <a:noFill/>
          <a:ln w="9525">
            <a:noFill/>
            <a:miter lim="800000"/>
            <a:headEnd/>
            <a:tailEnd/>
          </a:ln>
          <a:effectLst/>
        </p:spPr>
        <p:txBody>
          <a:bodyPr>
            <a:spAutoFit/>
          </a:bodyPr>
          <a:lstStyle/>
          <a:p>
            <a:pPr algn="l">
              <a:spcBef>
                <a:spcPct val="50000"/>
              </a:spcBef>
              <a:defRPr/>
            </a:pPr>
            <a:r>
              <a:rPr lang="en-US" dirty="0">
                <a:solidFill>
                  <a:srgbClr val="FFFFFF"/>
                </a:solidFill>
                <a:latin typeface="Calibri" pitchFamily="34" charset="0"/>
              </a:rPr>
              <a:t>U N C    H E A L T H    C A R E    S Y S T E M </a:t>
            </a: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9" r:id="rId3"/>
    <p:sldLayoutId id="2147483756" r:id="rId4"/>
    <p:sldLayoutId id="2147483757" r:id="rId5"/>
    <p:sldLayoutId id="2147483758" r:id="rId6"/>
    <p:sldLayoutId id="2147483760" r:id="rId7"/>
    <p:sldLayoutId id="2147483853" r:id="rId8"/>
    <p:sldLayoutId id="2147483855" r:id="rId9"/>
    <p:sldLayoutId id="2147483893" r:id="rId10"/>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bg2"/>
          </a:solidFill>
          <a:latin typeface="Arial" charset="0"/>
          <a:cs typeface="Arial" charset="0"/>
        </a:defRPr>
      </a:lvl2pPr>
      <a:lvl3pPr algn="l" rtl="0" eaLnBrk="0" fontAlgn="base" hangingPunct="0">
        <a:spcBef>
          <a:spcPct val="0"/>
        </a:spcBef>
        <a:spcAft>
          <a:spcPct val="0"/>
        </a:spcAft>
        <a:defRPr sz="2400" b="1">
          <a:solidFill>
            <a:schemeClr val="bg2"/>
          </a:solidFill>
          <a:latin typeface="Arial" charset="0"/>
          <a:cs typeface="Arial" charset="0"/>
        </a:defRPr>
      </a:lvl3pPr>
      <a:lvl4pPr algn="l" rtl="0" eaLnBrk="0" fontAlgn="base" hangingPunct="0">
        <a:spcBef>
          <a:spcPct val="0"/>
        </a:spcBef>
        <a:spcAft>
          <a:spcPct val="0"/>
        </a:spcAft>
        <a:defRPr sz="2400" b="1">
          <a:solidFill>
            <a:schemeClr val="bg2"/>
          </a:solidFill>
          <a:latin typeface="Arial" charset="0"/>
          <a:cs typeface="Arial" charset="0"/>
        </a:defRPr>
      </a:lvl4pPr>
      <a:lvl5pPr algn="l" rtl="0" eaLnBrk="0" fontAlgn="base" hangingPunct="0">
        <a:spcBef>
          <a:spcPct val="0"/>
        </a:spcBef>
        <a:spcAft>
          <a:spcPct val="0"/>
        </a:spcAft>
        <a:defRPr sz="2400" b="1">
          <a:solidFill>
            <a:schemeClr val="bg2"/>
          </a:solidFill>
          <a:latin typeface="Arial" charset="0"/>
          <a:cs typeface="Arial" charset="0"/>
        </a:defRPr>
      </a:lvl5pPr>
      <a:lvl6pPr marL="457200" algn="l" rtl="0" fontAlgn="base">
        <a:spcBef>
          <a:spcPct val="0"/>
        </a:spcBef>
        <a:spcAft>
          <a:spcPct val="0"/>
        </a:spcAft>
        <a:defRPr sz="2400" b="1">
          <a:solidFill>
            <a:schemeClr val="bg2"/>
          </a:solidFill>
          <a:latin typeface="Arial" charset="0"/>
          <a:cs typeface="Arial" charset="0"/>
        </a:defRPr>
      </a:lvl6pPr>
      <a:lvl7pPr marL="914400" algn="l" rtl="0" fontAlgn="base">
        <a:spcBef>
          <a:spcPct val="0"/>
        </a:spcBef>
        <a:spcAft>
          <a:spcPct val="0"/>
        </a:spcAft>
        <a:defRPr sz="2400" b="1">
          <a:solidFill>
            <a:schemeClr val="bg2"/>
          </a:solidFill>
          <a:latin typeface="Arial" charset="0"/>
          <a:cs typeface="Arial" charset="0"/>
        </a:defRPr>
      </a:lvl7pPr>
      <a:lvl8pPr marL="1371600" algn="l" rtl="0" fontAlgn="base">
        <a:spcBef>
          <a:spcPct val="0"/>
        </a:spcBef>
        <a:spcAft>
          <a:spcPct val="0"/>
        </a:spcAft>
        <a:defRPr sz="2400" b="1">
          <a:solidFill>
            <a:schemeClr val="bg2"/>
          </a:solidFill>
          <a:latin typeface="Arial" charset="0"/>
          <a:cs typeface="Arial" charset="0"/>
        </a:defRPr>
      </a:lvl8pPr>
      <a:lvl9pPr marL="1828800" algn="l" rtl="0" fontAlgn="base">
        <a:spcBef>
          <a:spcPct val="0"/>
        </a:spcBef>
        <a:spcAft>
          <a:spcPct val="0"/>
        </a:spcAft>
        <a:defRPr sz="2400" b="1">
          <a:solidFill>
            <a:schemeClr val="bg2"/>
          </a:solidFill>
          <a:latin typeface="Arial" charset="0"/>
          <a:cs typeface="Arial" charset="0"/>
        </a:defRPr>
      </a:lvl9pPr>
    </p:titleStyle>
    <p:bodyStyle>
      <a:lvl1pPr marL="179388" indent="-179388" algn="l" rtl="0" eaLnBrk="0" fontAlgn="base" hangingPunct="0">
        <a:spcBef>
          <a:spcPct val="20000"/>
        </a:spcBef>
        <a:spcAft>
          <a:spcPct val="0"/>
        </a:spcAft>
        <a:buClr>
          <a:schemeClr val="tx2"/>
        </a:buClr>
        <a:defRPr sz="1600" b="1">
          <a:solidFill>
            <a:schemeClr val="tx1"/>
          </a:solidFill>
          <a:latin typeface="+mn-lt"/>
          <a:ea typeface="+mn-ea"/>
          <a:cs typeface="+mn-cs"/>
        </a:defRPr>
      </a:lvl1pPr>
      <a:lvl2pPr marL="538163" indent="-179388" algn="l" rtl="0" eaLnBrk="0" fontAlgn="base" hangingPunct="0">
        <a:spcBef>
          <a:spcPct val="20000"/>
        </a:spcBef>
        <a:spcAft>
          <a:spcPct val="0"/>
        </a:spcAft>
        <a:buClr>
          <a:schemeClr val="tx2"/>
        </a:buClr>
        <a:buChar char="•"/>
        <a:defRPr sz="1600">
          <a:solidFill>
            <a:schemeClr val="tx1"/>
          </a:solidFill>
          <a:latin typeface="+mn-lt"/>
          <a:cs typeface="+mn-cs"/>
        </a:defRPr>
      </a:lvl2pPr>
      <a:lvl3pPr marL="896938" indent="-179388" algn="l" rtl="0" eaLnBrk="0" fontAlgn="base" hangingPunct="0">
        <a:spcBef>
          <a:spcPct val="20000"/>
        </a:spcBef>
        <a:spcAft>
          <a:spcPct val="0"/>
        </a:spcAft>
        <a:buClr>
          <a:schemeClr val="tx2"/>
        </a:buClr>
        <a:buChar char="–"/>
        <a:defRPr sz="1600">
          <a:solidFill>
            <a:schemeClr val="tx1"/>
          </a:solidFill>
          <a:latin typeface="+mn-lt"/>
          <a:cs typeface="+mn-cs"/>
        </a:defRPr>
      </a:lvl3pPr>
      <a:lvl4pPr marL="1255713" indent="-179388" algn="l" rtl="0" eaLnBrk="0" fontAlgn="base" hangingPunct="0">
        <a:spcBef>
          <a:spcPct val="20000"/>
        </a:spcBef>
        <a:spcAft>
          <a:spcPct val="0"/>
        </a:spcAft>
        <a:buClr>
          <a:schemeClr val="tx2"/>
        </a:buClr>
        <a:buChar char="•"/>
        <a:defRPr sz="1600">
          <a:solidFill>
            <a:schemeClr val="tx1"/>
          </a:solidFill>
          <a:latin typeface="+mn-lt"/>
          <a:cs typeface="+mn-cs"/>
        </a:defRPr>
      </a:lvl4pPr>
      <a:lvl5pPr marL="1616075" indent="-180975" algn="l" rtl="0" eaLnBrk="0" fontAlgn="base" hangingPunct="0">
        <a:spcBef>
          <a:spcPct val="20000"/>
        </a:spcBef>
        <a:spcAft>
          <a:spcPct val="0"/>
        </a:spcAft>
        <a:buClr>
          <a:schemeClr val="tx2"/>
        </a:buClr>
        <a:buChar char="–"/>
        <a:defRPr sz="1600">
          <a:solidFill>
            <a:schemeClr val="tx1"/>
          </a:solidFill>
          <a:latin typeface="+mn-lt"/>
          <a:cs typeface="+mn-cs"/>
        </a:defRPr>
      </a:lvl5pPr>
      <a:lvl6pPr marL="2073275" indent="-180975" algn="l" rtl="0" fontAlgn="base">
        <a:spcBef>
          <a:spcPct val="20000"/>
        </a:spcBef>
        <a:spcAft>
          <a:spcPct val="0"/>
        </a:spcAft>
        <a:buClr>
          <a:schemeClr val="tx2"/>
        </a:buClr>
        <a:buChar char="–"/>
        <a:defRPr sz="1600">
          <a:solidFill>
            <a:schemeClr val="tx1"/>
          </a:solidFill>
          <a:latin typeface="+mn-lt"/>
          <a:cs typeface="+mn-cs"/>
        </a:defRPr>
      </a:lvl6pPr>
      <a:lvl7pPr marL="2530475" indent="-180975" algn="l" rtl="0" fontAlgn="base">
        <a:spcBef>
          <a:spcPct val="20000"/>
        </a:spcBef>
        <a:spcAft>
          <a:spcPct val="0"/>
        </a:spcAft>
        <a:buClr>
          <a:schemeClr val="tx2"/>
        </a:buClr>
        <a:buChar char="–"/>
        <a:defRPr sz="1600">
          <a:solidFill>
            <a:schemeClr val="tx1"/>
          </a:solidFill>
          <a:latin typeface="+mn-lt"/>
          <a:cs typeface="+mn-cs"/>
        </a:defRPr>
      </a:lvl7pPr>
      <a:lvl8pPr marL="2987675" indent="-180975" algn="l" rtl="0" fontAlgn="base">
        <a:spcBef>
          <a:spcPct val="20000"/>
        </a:spcBef>
        <a:spcAft>
          <a:spcPct val="0"/>
        </a:spcAft>
        <a:buClr>
          <a:schemeClr val="tx2"/>
        </a:buClr>
        <a:buChar char="–"/>
        <a:defRPr sz="1600">
          <a:solidFill>
            <a:schemeClr val="tx1"/>
          </a:solidFill>
          <a:latin typeface="+mn-lt"/>
          <a:cs typeface="+mn-cs"/>
        </a:defRPr>
      </a:lvl8pPr>
      <a:lvl9pPr marL="3444875" indent="-180975" algn="l" rtl="0" fontAlgn="base">
        <a:spcBef>
          <a:spcPct val="20000"/>
        </a:spcBef>
        <a:spcAft>
          <a:spcPct val="0"/>
        </a:spcAft>
        <a:buClr>
          <a:schemeClr val="tx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p:cNvGraphicFramePr>
            <a:graphicFrameLocks/>
          </p:cNvGraphicFramePr>
          <p:nvPr>
            <p:custDataLst>
              <p:tags r:id="rId12"/>
            </p:custDataLst>
            <p:extLst>
              <p:ext uri="{D42A27DB-BD31-4B8C-83A1-F6EECF244321}">
                <p14:modId xmlns:p14="http://schemas.microsoft.com/office/powerpoint/2010/main" val="279754718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1171" name="think-cell Slide" r:id="rId13" imgW="0" imgH="0" progId="TCLayout.ActiveDocument.1">
                  <p:embed/>
                </p:oleObj>
              </mc:Choice>
              <mc:Fallback>
                <p:oleObj name="think-cell Slide" r:id="rId13"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7" name="Rectangle 123"/>
          <p:cNvSpPr>
            <a:spLocks noChangeArrowheads="1"/>
          </p:cNvSpPr>
          <p:nvPr/>
        </p:nvSpPr>
        <p:spPr bwMode="auto">
          <a:xfrm>
            <a:off x="0" y="0"/>
            <a:ext cx="304800" cy="4876800"/>
          </a:xfrm>
          <a:prstGeom prst="rect">
            <a:avLst/>
          </a:prstGeom>
          <a:solidFill>
            <a:srgbClr val="99CCFF"/>
          </a:solidFill>
          <a:ln w="9525">
            <a:noFill/>
            <a:miter lim="800000"/>
            <a:headEnd/>
            <a:tailEnd/>
          </a:ln>
          <a:effectLst/>
        </p:spPr>
        <p:txBody>
          <a:bodyPr wrap="none" anchor="ctr"/>
          <a:lstStyle/>
          <a:p>
            <a:pPr>
              <a:defRPr/>
            </a:pPr>
            <a:endParaRPr lang="en-GB" sz="2400" dirty="0">
              <a:solidFill>
                <a:srgbClr val="000000"/>
              </a:solidFill>
              <a:latin typeface="Times New Roman" pitchFamily="18" charset="0"/>
              <a:cs typeface="Arial"/>
            </a:endParaRPr>
          </a:p>
        </p:txBody>
      </p:sp>
      <p:sp>
        <p:nvSpPr>
          <p:cNvPr id="1149" name="Line 125"/>
          <p:cNvSpPr>
            <a:spLocks noChangeShapeType="1"/>
          </p:cNvSpPr>
          <p:nvPr/>
        </p:nvSpPr>
        <p:spPr bwMode="auto">
          <a:xfrm>
            <a:off x="0" y="4876800"/>
            <a:ext cx="304800" cy="0"/>
          </a:xfrm>
          <a:prstGeom prst="line">
            <a:avLst/>
          </a:prstGeom>
          <a:noFill/>
          <a:ln w="44450">
            <a:solidFill>
              <a:srgbClr val="003366"/>
            </a:solidFill>
            <a:round/>
            <a:headEnd/>
            <a:tailEnd/>
          </a:ln>
          <a:effectLst/>
        </p:spPr>
        <p:txBody>
          <a:bodyPr/>
          <a:lstStyle/>
          <a:p>
            <a:pPr>
              <a:defRPr/>
            </a:pPr>
            <a:endParaRPr lang="en-US" dirty="0">
              <a:solidFill>
                <a:srgbClr val="000000"/>
              </a:solidFill>
              <a:latin typeface="Arial"/>
              <a:cs typeface="Arial"/>
            </a:endParaRPr>
          </a:p>
        </p:txBody>
      </p:sp>
      <p:sp>
        <p:nvSpPr>
          <p:cNvPr id="1170" name="Line 146"/>
          <p:cNvSpPr>
            <a:spLocks noChangeShapeType="1"/>
          </p:cNvSpPr>
          <p:nvPr/>
        </p:nvSpPr>
        <p:spPr bwMode="auto">
          <a:xfrm>
            <a:off x="384175" y="1006475"/>
            <a:ext cx="8832850" cy="0"/>
          </a:xfrm>
          <a:prstGeom prst="line">
            <a:avLst/>
          </a:prstGeom>
          <a:noFill/>
          <a:ln w="19050">
            <a:solidFill>
              <a:srgbClr val="003366"/>
            </a:solidFill>
            <a:round/>
            <a:headEnd/>
            <a:tailEnd/>
          </a:ln>
          <a:effectLst/>
        </p:spPr>
        <p:txBody>
          <a:bodyPr/>
          <a:lstStyle/>
          <a:p>
            <a:pPr>
              <a:defRPr/>
            </a:pPr>
            <a:endParaRPr lang="en-US" dirty="0">
              <a:solidFill>
                <a:srgbClr val="000000"/>
              </a:solidFill>
              <a:latin typeface="Arial"/>
              <a:cs typeface="Arial"/>
            </a:endParaRPr>
          </a:p>
        </p:txBody>
      </p:sp>
      <p:sp>
        <p:nvSpPr>
          <p:cNvPr id="10246" name="Rectangle 148"/>
          <p:cNvSpPr>
            <a:spLocks noGrp="1" noChangeArrowheads="1"/>
          </p:cNvSpPr>
          <p:nvPr>
            <p:ph type="body" idx="1"/>
          </p:nvPr>
        </p:nvSpPr>
        <p:spPr bwMode="auto">
          <a:xfrm>
            <a:off x="457201" y="1600206"/>
            <a:ext cx="8686800" cy="4530725"/>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83" name="Text Box 159"/>
          <p:cNvSpPr txBox="1">
            <a:spLocks noChangeArrowheads="1"/>
          </p:cNvSpPr>
          <p:nvPr/>
        </p:nvSpPr>
        <p:spPr bwMode="auto">
          <a:xfrm>
            <a:off x="9363075" y="6647187"/>
            <a:ext cx="184150" cy="133350"/>
          </a:xfrm>
          <a:prstGeom prst="rect">
            <a:avLst/>
          </a:prstGeom>
          <a:noFill/>
          <a:ln w="9525" algn="ctr">
            <a:noFill/>
            <a:miter lim="800000"/>
            <a:headEnd/>
            <a:tailEnd/>
          </a:ln>
          <a:effectLst/>
        </p:spPr>
        <p:txBody>
          <a:bodyPr wrap="none" lIns="0" tIns="0" rIns="0" bIns="0"/>
          <a:lstStyle/>
          <a:p>
            <a:pPr>
              <a:defRPr/>
            </a:pPr>
            <a:fld id="{BF1DFE13-3F72-4A0E-8E2D-3FA63B2C5A47}" type="slidenum">
              <a:rPr lang="en-US" sz="900">
                <a:solidFill>
                  <a:srgbClr val="000000"/>
                </a:solidFill>
                <a:latin typeface="Arial"/>
                <a:cs typeface="Arial"/>
              </a:rPr>
              <a:pPr>
                <a:defRPr/>
              </a:pPr>
              <a:t>‹#›</a:t>
            </a:fld>
            <a:endParaRPr lang="en-US" sz="900" dirty="0">
              <a:solidFill>
                <a:srgbClr val="000000"/>
              </a:solidFill>
              <a:latin typeface="Arial"/>
              <a:cs typeface="Arial"/>
            </a:endParaRPr>
          </a:p>
        </p:txBody>
      </p:sp>
      <p:sp>
        <p:nvSpPr>
          <p:cNvPr id="10248" name="Rectangle 217"/>
          <p:cNvSpPr>
            <a:spLocks noGrp="1" noChangeArrowheads="1"/>
          </p:cNvSpPr>
          <p:nvPr>
            <p:ph type="title"/>
          </p:nvPr>
        </p:nvSpPr>
        <p:spPr bwMode="auto">
          <a:xfrm>
            <a:off x="457201" y="163513"/>
            <a:ext cx="8686800" cy="831850"/>
          </a:xfrm>
          <a:prstGeom prst="rect">
            <a:avLst/>
          </a:prstGeom>
          <a:noFill/>
          <a:ln w="9525" algn="ctr">
            <a:noFill/>
            <a:miter lim="800000"/>
            <a:headEnd/>
            <a:tailEnd/>
          </a:ln>
        </p:spPr>
        <p:txBody>
          <a:bodyPr vert="horz" wrap="square" lIns="0" tIns="45713" rIns="0" bIns="45713" numCol="1" anchor="b" anchorCtr="0" compatLnSpc="1">
            <a:prstTxWarp prst="textNoShape">
              <a:avLst/>
            </a:prstTxWarp>
          </a:bodyPr>
          <a:lstStyle/>
          <a:p>
            <a:pPr lvl="0"/>
            <a:r>
              <a:rPr lang="en-US" smtClean="0"/>
              <a:t>Slide title</a:t>
            </a:r>
          </a:p>
        </p:txBody>
      </p:sp>
      <p:sp>
        <p:nvSpPr>
          <p:cNvPr id="1330" name="Text Box 306"/>
          <p:cNvSpPr txBox="1">
            <a:spLocks noChangeArrowheads="1"/>
          </p:cNvSpPr>
          <p:nvPr userDrawn="1"/>
        </p:nvSpPr>
        <p:spPr bwMode="auto">
          <a:xfrm rot="5400000">
            <a:off x="-1874837" y="2398821"/>
            <a:ext cx="4038600" cy="307777"/>
          </a:xfrm>
          <a:prstGeom prst="rect">
            <a:avLst/>
          </a:prstGeom>
          <a:noFill/>
          <a:ln w="9525">
            <a:noFill/>
            <a:miter lim="800000"/>
            <a:headEnd/>
            <a:tailEnd/>
          </a:ln>
          <a:effectLst/>
        </p:spPr>
        <p:txBody>
          <a:bodyPr>
            <a:spAutoFit/>
          </a:bodyPr>
          <a:lstStyle/>
          <a:p>
            <a:pPr algn="l">
              <a:spcBef>
                <a:spcPct val="50000"/>
              </a:spcBef>
              <a:defRPr/>
            </a:pPr>
            <a:r>
              <a:rPr lang="en-US" dirty="0">
                <a:solidFill>
                  <a:srgbClr val="FFFFFF"/>
                </a:solidFill>
                <a:latin typeface="Calibri" pitchFamily="34" charset="0"/>
                <a:cs typeface="Arial"/>
              </a:rPr>
              <a:t>U N C    H E A L T H    C A R E    S Y S T E M </a:t>
            </a:r>
          </a:p>
        </p:txBody>
      </p:sp>
    </p:spTree>
    <p:extLst>
      <p:ext uri="{BB962C8B-B14F-4D97-AF65-F5344CB8AC3E}">
        <p14:creationId xmlns:p14="http://schemas.microsoft.com/office/powerpoint/2010/main" val="336255230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Lst>
  <p:timing>
    <p:tnLst>
      <p:par>
        <p:cTn id="1" dur="indefinite" restart="never" nodeType="tmRoot"/>
      </p:par>
    </p:tnLst>
  </p:timing>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bg2"/>
          </a:solidFill>
          <a:latin typeface="Arial" charset="0"/>
          <a:cs typeface="Arial" charset="0"/>
        </a:defRPr>
      </a:lvl2pPr>
      <a:lvl3pPr algn="l" rtl="0" eaLnBrk="0" fontAlgn="base" hangingPunct="0">
        <a:spcBef>
          <a:spcPct val="0"/>
        </a:spcBef>
        <a:spcAft>
          <a:spcPct val="0"/>
        </a:spcAft>
        <a:defRPr sz="2400" b="1">
          <a:solidFill>
            <a:schemeClr val="bg2"/>
          </a:solidFill>
          <a:latin typeface="Arial" charset="0"/>
          <a:cs typeface="Arial" charset="0"/>
        </a:defRPr>
      </a:lvl3pPr>
      <a:lvl4pPr algn="l" rtl="0" eaLnBrk="0" fontAlgn="base" hangingPunct="0">
        <a:spcBef>
          <a:spcPct val="0"/>
        </a:spcBef>
        <a:spcAft>
          <a:spcPct val="0"/>
        </a:spcAft>
        <a:defRPr sz="2400" b="1">
          <a:solidFill>
            <a:schemeClr val="bg2"/>
          </a:solidFill>
          <a:latin typeface="Arial" charset="0"/>
          <a:cs typeface="Arial" charset="0"/>
        </a:defRPr>
      </a:lvl4pPr>
      <a:lvl5pPr algn="l" rtl="0" eaLnBrk="0" fontAlgn="base" hangingPunct="0">
        <a:spcBef>
          <a:spcPct val="0"/>
        </a:spcBef>
        <a:spcAft>
          <a:spcPct val="0"/>
        </a:spcAft>
        <a:defRPr sz="2400" b="1">
          <a:solidFill>
            <a:schemeClr val="bg2"/>
          </a:solidFill>
          <a:latin typeface="Arial" charset="0"/>
          <a:cs typeface="Arial" charset="0"/>
        </a:defRPr>
      </a:lvl5pPr>
      <a:lvl6pPr marL="457200" algn="l" rtl="0" fontAlgn="base">
        <a:spcBef>
          <a:spcPct val="0"/>
        </a:spcBef>
        <a:spcAft>
          <a:spcPct val="0"/>
        </a:spcAft>
        <a:defRPr sz="2400" b="1">
          <a:solidFill>
            <a:schemeClr val="bg2"/>
          </a:solidFill>
          <a:latin typeface="Arial" charset="0"/>
          <a:cs typeface="Arial" charset="0"/>
        </a:defRPr>
      </a:lvl6pPr>
      <a:lvl7pPr marL="914400" algn="l" rtl="0" fontAlgn="base">
        <a:spcBef>
          <a:spcPct val="0"/>
        </a:spcBef>
        <a:spcAft>
          <a:spcPct val="0"/>
        </a:spcAft>
        <a:defRPr sz="2400" b="1">
          <a:solidFill>
            <a:schemeClr val="bg2"/>
          </a:solidFill>
          <a:latin typeface="Arial" charset="0"/>
          <a:cs typeface="Arial" charset="0"/>
        </a:defRPr>
      </a:lvl7pPr>
      <a:lvl8pPr marL="1371600" algn="l" rtl="0" fontAlgn="base">
        <a:spcBef>
          <a:spcPct val="0"/>
        </a:spcBef>
        <a:spcAft>
          <a:spcPct val="0"/>
        </a:spcAft>
        <a:defRPr sz="2400" b="1">
          <a:solidFill>
            <a:schemeClr val="bg2"/>
          </a:solidFill>
          <a:latin typeface="Arial" charset="0"/>
          <a:cs typeface="Arial" charset="0"/>
        </a:defRPr>
      </a:lvl8pPr>
      <a:lvl9pPr marL="1828800" algn="l" rtl="0" fontAlgn="base">
        <a:spcBef>
          <a:spcPct val="0"/>
        </a:spcBef>
        <a:spcAft>
          <a:spcPct val="0"/>
        </a:spcAft>
        <a:defRPr sz="2400" b="1">
          <a:solidFill>
            <a:schemeClr val="bg2"/>
          </a:solidFill>
          <a:latin typeface="Arial" charset="0"/>
          <a:cs typeface="Arial" charset="0"/>
        </a:defRPr>
      </a:lvl9pPr>
    </p:titleStyle>
    <p:bodyStyle>
      <a:lvl1pPr marL="179388" indent="-179388" algn="l" rtl="0" eaLnBrk="0" fontAlgn="base" hangingPunct="0">
        <a:spcBef>
          <a:spcPct val="20000"/>
        </a:spcBef>
        <a:spcAft>
          <a:spcPct val="0"/>
        </a:spcAft>
        <a:buClr>
          <a:schemeClr val="tx2"/>
        </a:buClr>
        <a:defRPr sz="1600" b="1">
          <a:solidFill>
            <a:schemeClr val="tx1"/>
          </a:solidFill>
          <a:latin typeface="+mn-lt"/>
          <a:ea typeface="+mn-ea"/>
          <a:cs typeface="+mn-cs"/>
        </a:defRPr>
      </a:lvl1pPr>
      <a:lvl2pPr marL="538163" indent="-179388" algn="l" rtl="0" eaLnBrk="0" fontAlgn="base" hangingPunct="0">
        <a:spcBef>
          <a:spcPct val="20000"/>
        </a:spcBef>
        <a:spcAft>
          <a:spcPct val="0"/>
        </a:spcAft>
        <a:buClr>
          <a:schemeClr val="tx2"/>
        </a:buClr>
        <a:buChar char="•"/>
        <a:defRPr sz="1600">
          <a:solidFill>
            <a:schemeClr val="tx1"/>
          </a:solidFill>
          <a:latin typeface="+mn-lt"/>
          <a:cs typeface="+mn-cs"/>
        </a:defRPr>
      </a:lvl2pPr>
      <a:lvl3pPr marL="896938" indent="-179388" algn="l" rtl="0" eaLnBrk="0" fontAlgn="base" hangingPunct="0">
        <a:spcBef>
          <a:spcPct val="20000"/>
        </a:spcBef>
        <a:spcAft>
          <a:spcPct val="0"/>
        </a:spcAft>
        <a:buClr>
          <a:schemeClr val="tx2"/>
        </a:buClr>
        <a:buChar char="–"/>
        <a:defRPr sz="1600">
          <a:solidFill>
            <a:schemeClr val="tx1"/>
          </a:solidFill>
          <a:latin typeface="+mn-lt"/>
          <a:cs typeface="+mn-cs"/>
        </a:defRPr>
      </a:lvl3pPr>
      <a:lvl4pPr marL="1255713" indent="-179388" algn="l" rtl="0" eaLnBrk="0" fontAlgn="base" hangingPunct="0">
        <a:spcBef>
          <a:spcPct val="20000"/>
        </a:spcBef>
        <a:spcAft>
          <a:spcPct val="0"/>
        </a:spcAft>
        <a:buClr>
          <a:schemeClr val="tx2"/>
        </a:buClr>
        <a:buChar char="•"/>
        <a:defRPr sz="1600">
          <a:solidFill>
            <a:schemeClr val="tx1"/>
          </a:solidFill>
          <a:latin typeface="+mn-lt"/>
          <a:cs typeface="+mn-cs"/>
        </a:defRPr>
      </a:lvl4pPr>
      <a:lvl5pPr marL="1616075" indent="-180975" algn="l" rtl="0" eaLnBrk="0" fontAlgn="base" hangingPunct="0">
        <a:spcBef>
          <a:spcPct val="20000"/>
        </a:spcBef>
        <a:spcAft>
          <a:spcPct val="0"/>
        </a:spcAft>
        <a:buClr>
          <a:schemeClr val="tx2"/>
        </a:buClr>
        <a:buChar char="–"/>
        <a:defRPr sz="1600">
          <a:solidFill>
            <a:schemeClr val="tx1"/>
          </a:solidFill>
          <a:latin typeface="+mn-lt"/>
          <a:cs typeface="+mn-cs"/>
        </a:defRPr>
      </a:lvl5pPr>
      <a:lvl6pPr marL="2073275" indent="-180975" algn="l" rtl="0" fontAlgn="base">
        <a:spcBef>
          <a:spcPct val="20000"/>
        </a:spcBef>
        <a:spcAft>
          <a:spcPct val="0"/>
        </a:spcAft>
        <a:buClr>
          <a:schemeClr val="tx2"/>
        </a:buClr>
        <a:buChar char="–"/>
        <a:defRPr sz="1600">
          <a:solidFill>
            <a:schemeClr val="tx1"/>
          </a:solidFill>
          <a:latin typeface="+mn-lt"/>
          <a:cs typeface="+mn-cs"/>
        </a:defRPr>
      </a:lvl6pPr>
      <a:lvl7pPr marL="2530475" indent="-180975" algn="l" rtl="0" fontAlgn="base">
        <a:spcBef>
          <a:spcPct val="20000"/>
        </a:spcBef>
        <a:spcAft>
          <a:spcPct val="0"/>
        </a:spcAft>
        <a:buClr>
          <a:schemeClr val="tx2"/>
        </a:buClr>
        <a:buChar char="–"/>
        <a:defRPr sz="1600">
          <a:solidFill>
            <a:schemeClr val="tx1"/>
          </a:solidFill>
          <a:latin typeface="+mn-lt"/>
          <a:cs typeface="+mn-cs"/>
        </a:defRPr>
      </a:lvl7pPr>
      <a:lvl8pPr marL="2987675" indent="-180975" algn="l" rtl="0" fontAlgn="base">
        <a:spcBef>
          <a:spcPct val="20000"/>
        </a:spcBef>
        <a:spcAft>
          <a:spcPct val="0"/>
        </a:spcAft>
        <a:buClr>
          <a:schemeClr val="tx2"/>
        </a:buClr>
        <a:buChar char="–"/>
        <a:defRPr sz="1600">
          <a:solidFill>
            <a:schemeClr val="tx1"/>
          </a:solidFill>
          <a:latin typeface="+mn-lt"/>
          <a:cs typeface="+mn-cs"/>
        </a:defRPr>
      </a:lvl8pPr>
      <a:lvl9pPr marL="3444875" indent="-180975" algn="l" rtl="0" fontAlgn="base">
        <a:spcBef>
          <a:spcPct val="20000"/>
        </a:spcBef>
        <a:spcAft>
          <a:spcPct val="0"/>
        </a:spcAft>
        <a:buClr>
          <a:schemeClr val="tx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p:cNvGraphicFramePr>
            <a:graphicFrameLocks/>
          </p:cNvGraphicFramePr>
          <p:nvPr>
            <p:custDataLst>
              <p:tags r:id="rId12"/>
            </p:custDataLst>
            <p:extLst>
              <p:ext uri="{D42A27DB-BD31-4B8C-83A1-F6EECF244321}">
                <p14:modId xmlns:p14="http://schemas.microsoft.com/office/powerpoint/2010/main" val="380167636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2194" name="think-cell Slide" r:id="rId13" imgW="0" imgH="0" progId="TCLayout.ActiveDocument.1">
                  <p:embed/>
                </p:oleObj>
              </mc:Choice>
              <mc:Fallback>
                <p:oleObj name="think-cell Slide" r:id="rId13"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7" name="Rectangle 123"/>
          <p:cNvSpPr>
            <a:spLocks noChangeArrowheads="1"/>
          </p:cNvSpPr>
          <p:nvPr/>
        </p:nvSpPr>
        <p:spPr bwMode="auto">
          <a:xfrm>
            <a:off x="0" y="0"/>
            <a:ext cx="304800" cy="4876800"/>
          </a:xfrm>
          <a:prstGeom prst="rect">
            <a:avLst/>
          </a:prstGeom>
          <a:solidFill>
            <a:srgbClr val="99CCFF"/>
          </a:solidFill>
          <a:ln w="9525">
            <a:noFill/>
            <a:miter lim="800000"/>
            <a:headEnd/>
            <a:tailEnd/>
          </a:ln>
          <a:effectLst/>
        </p:spPr>
        <p:txBody>
          <a:bodyPr wrap="none" anchor="ctr"/>
          <a:lstStyle/>
          <a:p>
            <a:pPr>
              <a:defRPr/>
            </a:pPr>
            <a:endParaRPr lang="en-GB" sz="2400" dirty="0">
              <a:solidFill>
                <a:srgbClr val="000000"/>
              </a:solidFill>
              <a:latin typeface="Times New Roman" pitchFamily="18" charset="0"/>
              <a:cs typeface="Arial"/>
            </a:endParaRPr>
          </a:p>
        </p:txBody>
      </p:sp>
      <p:sp>
        <p:nvSpPr>
          <p:cNvPr id="1149" name="Line 125"/>
          <p:cNvSpPr>
            <a:spLocks noChangeShapeType="1"/>
          </p:cNvSpPr>
          <p:nvPr/>
        </p:nvSpPr>
        <p:spPr bwMode="auto">
          <a:xfrm>
            <a:off x="0" y="4876800"/>
            <a:ext cx="304800" cy="0"/>
          </a:xfrm>
          <a:prstGeom prst="line">
            <a:avLst/>
          </a:prstGeom>
          <a:noFill/>
          <a:ln w="44450">
            <a:solidFill>
              <a:srgbClr val="003366"/>
            </a:solidFill>
            <a:round/>
            <a:headEnd/>
            <a:tailEnd/>
          </a:ln>
          <a:effectLst/>
        </p:spPr>
        <p:txBody>
          <a:bodyPr/>
          <a:lstStyle/>
          <a:p>
            <a:pPr>
              <a:defRPr/>
            </a:pPr>
            <a:endParaRPr lang="en-US" dirty="0">
              <a:solidFill>
                <a:srgbClr val="000000"/>
              </a:solidFill>
              <a:latin typeface="Arial"/>
              <a:cs typeface="Arial"/>
            </a:endParaRPr>
          </a:p>
        </p:txBody>
      </p:sp>
      <p:sp>
        <p:nvSpPr>
          <p:cNvPr id="1170" name="Line 146"/>
          <p:cNvSpPr>
            <a:spLocks noChangeShapeType="1"/>
          </p:cNvSpPr>
          <p:nvPr/>
        </p:nvSpPr>
        <p:spPr bwMode="auto">
          <a:xfrm>
            <a:off x="384175" y="1006475"/>
            <a:ext cx="8832850" cy="0"/>
          </a:xfrm>
          <a:prstGeom prst="line">
            <a:avLst/>
          </a:prstGeom>
          <a:noFill/>
          <a:ln w="19050">
            <a:solidFill>
              <a:srgbClr val="003366"/>
            </a:solidFill>
            <a:round/>
            <a:headEnd/>
            <a:tailEnd/>
          </a:ln>
          <a:effectLst/>
        </p:spPr>
        <p:txBody>
          <a:bodyPr/>
          <a:lstStyle/>
          <a:p>
            <a:pPr>
              <a:defRPr/>
            </a:pPr>
            <a:endParaRPr lang="en-US" dirty="0">
              <a:solidFill>
                <a:srgbClr val="000000"/>
              </a:solidFill>
              <a:latin typeface="Arial"/>
              <a:cs typeface="Arial"/>
            </a:endParaRPr>
          </a:p>
        </p:txBody>
      </p:sp>
      <p:sp>
        <p:nvSpPr>
          <p:cNvPr id="10246" name="Rectangle 148"/>
          <p:cNvSpPr>
            <a:spLocks noGrp="1" noChangeArrowheads="1"/>
          </p:cNvSpPr>
          <p:nvPr>
            <p:ph type="body" idx="1"/>
          </p:nvPr>
        </p:nvSpPr>
        <p:spPr bwMode="auto">
          <a:xfrm>
            <a:off x="457201" y="1600206"/>
            <a:ext cx="8686800" cy="4530725"/>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83" name="Text Box 159"/>
          <p:cNvSpPr txBox="1">
            <a:spLocks noChangeArrowheads="1"/>
          </p:cNvSpPr>
          <p:nvPr/>
        </p:nvSpPr>
        <p:spPr bwMode="auto">
          <a:xfrm>
            <a:off x="9363075" y="6647187"/>
            <a:ext cx="184150" cy="133350"/>
          </a:xfrm>
          <a:prstGeom prst="rect">
            <a:avLst/>
          </a:prstGeom>
          <a:noFill/>
          <a:ln w="9525" algn="ctr">
            <a:noFill/>
            <a:miter lim="800000"/>
            <a:headEnd/>
            <a:tailEnd/>
          </a:ln>
          <a:effectLst/>
        </p:spPr>
        <p:txBody>
          <a:bodyPr wrap="none" lIns="0" tIns="0" rIns="0" bIns="0"/>
          <a:lstStyle/>
          <a:p>
            <a:pPr>
              <a:defRPr/>
            </a:pPr>
            <a:fld id="{BF1DFE13-3F72-4A0E-8E2D-3FA63B2C5A47}" type="slidenum">
              <a:rPr lang="en-US" sz="900">
                <a:solidFill>
                  <a:srgbClr val="000000"/>
                </a:solidFill>
                <a:latin typeface="Arial"/>
                <a:cs typeface="Arial"/>
              </a:rPr>
              <a:pPr>
                <a:defRPr/>
              </a:pPr>
              <a:t>‹#›</a:t>
            </a:fld>
            <a:endParaRPr lang="en-US" sz="900" dirty="0">
              <a:solidFill>
                <a:srgbClr val="000000"/>
              </a:solidFill>
              <a:latin typeface="Arial"/>
              <a:cs typeface="Arial"/>
            </a:endParaRPr>
          </a:p>
        </p:txBody>
      </p:sp>
      <p:sp>
        <p:nvSpPr>
          <p:cNvPr id="10248" name="Rectangle 217"/>
          <p:cNvSpPr>
            <a:spLocks noGrp="1" noChangeArrowheads="1"/>
          </p:cNvSpPr>
          <p:nvPr>
            <p:ph type="title"/>
          </p:nvPr>
        </p:nvSpPr>
        <p:spPr bwMode="auto">
          <a:xfrm>
            <a:off x="457201" y="163513"/>
            <a:ext cx="8686800" cy="831850"/>
          </a:xfrm>
          <a:prstGeom prst="rect">
            <a:avLst/>
          </a:prstGeom>
          <a:noFill/>
          <a:ln w="9525" algn="ctr">
            <a:noFill/>
            <a:miter lim="800000"/>
            <a:headEnd/>
            <a:tailEnd/>
          </a:ln>
        </p:spPr>
        <p:txBody>
          <a:bodyPr vert="horz" wrap="square" lIns="0" tIns="45713" rIns="0" bIns="45713" numCol="1" anchor="b" anchorCtr="0" compatLnSpc="1">
            <a:prstTxWarp prst="textNoShape">
              <a:avLst/>
            </a:prstTxWarp>
          </a:bodyPr>
          <a:lstStyle/>
          <a:p>
            <a:pPr lvl="0"/>
            <a:r>
              <a:rPr lang="en-US" smtClean="0"/>
              <a:t>Slide title</a:t>
            </a:r>
          </a:p>
        </p:txBody>
      </p:sp>
      <p:sp>
        <p:nvSpPr>
          <p:cNvPr id="1330" name="Text Box 306"/>
          <p:cNvSpPr txBox="1">
            <a:spLocks noChangeArrowheads="1"/>
          </p:cNvSpPr>
          <p:nvPr userDrawn="1"/>
        </p:nvSpPr>
        <p:spPr bwMode="auto">
          <a:xfrm rot="5400000">
            <a:off x="-1874837" y="2398820"/>
            <a:ext cx="4038600" cy="307777"/>
          </a:xfrm>
          <a:prstGeom prst="rect">
            <a:avLst/>
          </a:prstGeom>
          <a:noFill/>
          <a:ln w="9525">
            <a:noFill/>
            <a:miter lim="800000"/>
            <a:headEnd/>
            <a:tailEnd/>
          </a:ln>
          <a:effectLst/>
        </p:spPr>
        <p:txBody>
          <a:bodyPr>
            <a:spAutoFit/>
          </a:bodyPr>
          <a:lstStyle/>
          <a:p>
            <a:pPr algn="l">
              <a:spcBef>
                <a:spcPct val="50000"/>
              </a:spcBef>
              <a:defRPr/>
            </a:pPr>
            <a:r>
              <a:rPr lang="en-US" dirty="0">
                <a:solidFill>
                  <a:srgbClr val="FFFFFF"/>
                </a:solidFill>
                <a:latin typeface="Calibri" pitchFamily="34" charset="0"/>
                <a:cs typeface="Arial"/>
              </a:rPr>
              <a:t>U N C    H E A L T H    C A R E    S Y S T E M </a:t>
            </a:r>
          </a:p>
        </p:txBody>
      </p:sp>
    </p:spTree>
    <p:extLst>
      <p:ext uri="{BB962C8B-B14F-4D97-AF65-F5344CB8AC3E}">
        <p14:creationId xmlns:p14="http://schemas.microsoft.com/office/powerpoint/2010/main" val="2558972866"/>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Lst>
  <p:timing>
    <p:tnLst>
      <p:par>
        <p:cTn id="1" dur="indefinite" restart="never" nodeType="tmRoot"/>
      </p:par>
    </p:tnLst>
  </p:timing>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bg2"/>
          </a:solidFill>
          <a:latin typeface="Arial" charset="0"/>
          <a:cs typeface="Arial" charset="0"/>
        </a:defRPr>
      </a:lvl2pPr>
      <a:lvl3pPr algn="l" rtl="0" eaLnBrk="0" fontAlgn="base" hangingPunct="0">
        <a:spcBef>
          <a:spcPct val="0"/>
        </a:spcBef>
        <a:spcAft>
          <a:spcPct val="0"/>
        </a:spcAft>
        <a:defRPr sz="2400" b="1">
          <a:solidFill>
            <a:schemeClr val="bg2"/>
          </a:solidFill>
          <a:latin typeface="Arial" charset="0"/>
          <a:cs typeface="Arial" charset="0"/>
        </a:defRPr>
      </a:lvl3pPr>
      <a:lvl4pPr algn="l" rtl="0" eaLnBrk="0" fontAlgn="base" hangingPunct="0">
        <a:spcBef>
          <a:spcPct val="0"/>
        </a:spcBef>
        <a:spcAft>
          <a:spcPct val="0"/>
        </a:spcAft>
        <a:defRPr sz="2400" b="1">
          <a:solidFill>
            <a:schemeClr val="bg2"/>
          </a:solidFill>
          <a:latin typeface="Arial" charset="0"/>
          <a:cs typeface="Arial" charset="0"/>
        </a:defRPr>
      </a:lvl4pPr>
      <a:lvl5pPr algn="l" rtl="0" eaLnBrk="0" fontAlgn="base" hangingPunct="0">
        <a:spcBef>
          <a:spcPct val="0"/>
        </a:spcBef>
        <a:spcAft>
          <a:spcPct val="0"/>
        </a:spcAft>
        <a:defRPr sz="2400" b="1">
          <a:solidFill>
            <a:schemeClr val="bg2"/>
          </a:solidFill>
          <a:latin typeface="Arial" charset="0"/>
          <a:cs typeface="Arial" charset="0"/>
        </a:defRPr>
      </a:lvl5pPr>
      <a:lvl6pPr marL="457200" algn="l" rtl="0" fontAlgn="base">
        <a:spcBef>
          <a:spcPct val="0"/>
        </a:spcBef>
        <a:spcAft>
          <a:spcPct val="0"/>
        </a:spcAft>
        <a:defRPr sz="2400" b="1">
          <a:solidFill>
            <a:schemeClr val="bg2"/>
          </a:solidFill>
          <a:latin typeface="Arial" charset="0"/>
          <a:cs typeface="Arial" charset="0"/>
        </a:defRPr>
      </a:lvl6pPr>
      <a:lvl7pPr marL="914400" algn="l" rtl="0" fontAlgn="base">
        <a:spcBef>
          <a:spcPct val="0"/>
        </a:spcBef>
        <a:spcAft>
          <a:spcPct val="0"/>
        </a:spcAft>
        <a:defRPr sz="2400" b="1">
          <a:solidFill>
            <a:schemeClr val="bg2"/>
          </a:solidFill>
          <a:latin typeface="Arial" charset="0"/>
          <a:cs typeface="Arial" charset="0"/>
        </a:defRPr>
      </a:lvl7pPr>
      <a:lvl8pPr marL="1371600" algn="l" rtl="0" fontAlgn="base">
        <a:spcBef>
          <a:spcPct val="0"/>
        </a:spcBef>
        <a:spcAft>
          <a:spcPct val="0"/>
        </a:spcAft>
        <a:defRPr sz="2400" b="1">
          <a:solidFill>
            <a:schemeClr val="bg2"/>
          </a:solidFill>
          <a:latin typeface="Arial" charset="0"/>
          <a:cs typeface="Arial" charset="0"/>
        </a:defRPr>
      </a:lvl8pPr>
      <a:lvl9pPr marL="1828800" algn="l" rtl="0" fontAlgn="base">
        <a:spcBef>
          <a:spcPct val="0"/>
        </a:spcBef>
        <a:spcAft>
          <a:spcPct val="0"/>
        </a:spcAft>
        <a:defRPr sz="2400" b="1">
          <a:solidFill>
            <a:schemeClr val="bg2"/>
          </a:solidFill>
          <a:latin typeface="Arial" charset="0"/>
          <a:cs typeface="Arial" charset="0"/>
        </a:defRPr>
      </a:lvl9pPr>
    </p:titleStyle>
    <p:bodyStyle>
      <a:lvl1pPr marL="179388" indent="-179388" algn="l" rtl="0" eaLnBrk="0" fontAlgn="base" hangingPunct="0">
        <a:spcBef>
          <a:spcPct val="20000"/>
        </a:spcBef>
        <a:spcAft>
          <a:spcPct val="0"/>
        </a:spcAft>
        <a:buClr>
          <a:schemeClr val="tx2"/>
        </a:buClr>
        <a:defRPr sz="1600" b="1">
          <a:solidFill>
            <a:schemeClr val="tx1"/>
          </a:solidFill>
          <a:latin typeface="+mn-lt"/>
          <a:ea typeface="+mn-ea"/>
          <a:cs typeface="+mn-cs"/>
        </a:defRPr>
      </a:lvl1pPr>
      <a:lvl2pPr marL="538163" indent="-179388" algn="l" rtl="0" eaLnBrk="0" fontAlgn="base" hangingPunct="0">
        <a:spcBef>
          <a:spcPct val="20000"/>
        </a:spcBef>
        <a:spcAft>
          <a:spcPct val="0"/>
        </a:spcAft>
        <a:buClr>
          <a:schemeClr val="tx2"/>
        </a:buClr>
        <a:buChar char="•"/>
        <a:defRPr sz="1600">
          <a:solidFill>
            <a:schemeClr val="tx1"/>
          </a:solidFill>
          <a:latin typeface="+mn-lt"/>
          <a:cs typeface="+mn-cs"/>
        </a:defRPr>
      </a:lvl2pPr>
      <a:lvl3pPr marL="896938" indent="-179388" algn="l" rtl="0" eaLnBrk="0" fontAlgn="base" hangingPunct="0">
        <a:spcBef>
          <a:spcPct val="20000"/>
        </a:spcBef>
        <a:spcAft>
          <a:spcPct val="0"/>
        </a:spcAft>
        <a:buClr>
          <a:schemeClr val="tx2"/>
        </a:buClr>
        <a:buChar char="–"/>
        <a:defRPr sz="1600">
          <a:solidFill>
            <a:schemeClr val="tx1"/>
          </a:solidFill>
          <a:latin typeface="+mn-lt"/>
          <a:cs typeface="+mn-cs"/>
        </a:defRPr>
      </a:lvl3pPr>
      <a:lvl4pPr marL="1255713" indent="-179388" algn="l" rtl="0" eaLnBrk="0" fontAlgn="base" hangingPunct="0">
        <a:spcBef>
          <a:spcPct val="20000"/>
        </a:spcBef>
        <a:spcAft>
          <a:spcPct val="0"/>
        </a:spcAft>
        <a:buClr>
          <a:schemeClr val="tx2"/>
        </a:buClr>
        <a:buChar char="•"/>
        <a:defRPr sz="1600">
          <a:solidFill>
            <a:schemeClr val="tx1"/>
          </a:solidFill>
          <a:latin typeface="+mn-lt"/>
          <a:cs typeface="+mn-cs"/>
        </a:defRPr>
      </a:lvl4pPr>
      <a:lvl5pPr marL="1616075" indent="-180975" algn="l" rtl="0" eaLnBrk="0" fontAlgn="base" hangingPunct="0">
        <a:spcBef>
          <a:spcPct val="20000"/>
        </a:spcBef>
        <a:spcAft>
          <a:spcPct val="0"/>
        </a:spcAft>
        <a:buClr>
          <a:schemeClr val="tx2"/>
        </a:buClr>
        <a:buChar char="–"/>
        <a:defRPr sz="1600">
          <a:solidFill>
            <a:schemeClr val="tx1"/>
          </a:solidFill>
          <a:latin typeface="+mn-lt"/>
          <a:cs typeface="+mn-cs"/>
        </a:defRPr>
      </a:lvl5pPr>
      <a:lvl6pPr marL="2073275" indent="-180975" algn="l" rtl="0" fontAlgn="base">
        <a:spcBef>
          <a:spcPct val="20000"/>
        </a:spcBef>
        <a:spcAft>
          <a:spcPct val="0"/>
        </a:spcAft>
        <a:buClr>
          <a:schemeClr val="tx2"/>
        </a:buClr>
        <a:buChar char="–"/>
        <a:defRPr sz="1600">
          <a:solidFill>
            <a:schemeClr val="tx1"/>
          </a:solidFill>
          <a:latin typeface="+mn-lt"/>
          <a:cs typeface="+mn-cs"/>
        </a:defRPr>
      </a:lvl6pPr>
      <a:lvl7pPr marL="2530475" indent="-180975" algn="l" rtl="0" fontAlgn="base">
        <a:spcBef>
          <a:spcPct val="20000"/>
        </a:spcBef>
        <a:spcAft>
          <a:spcPct val="0"/>
        </a:spcAft>
        <a:buClr>
          <a:schemeClr val="tx2"/>
        </a:buClr>
        <a:buChar char="–"/>
        <a:defRPr sz="1600">
          <a:solidFill>
            <a:schemeClr val="tx1"/>
          </a:solidFill>
          <a:latin typeface="+mn-lt"/>
          <a:cs typeface="+mn-cs"/>
        </a:defRPr>
      </a:lvl7pPr>
      <a:lvl8pPr marL="2987675" indent="-180975" algn="l" rtl="0" fontAlgn="base">
        <a:spcBef>
          <a:spcPct val="20000"/>
        </a:spcBef>
        <a:spcAft>
          <a:spcPct val="0"/>
        </a:spcAft>
        <a:buClr>
          <a:schemeClr val="tx2"/>
        </a:buClr>
        <a:buChar char="–"/>
        <a:defRPr sz="1600">
          <a:solidFill>
            <a:schemeClr val="tx1"/>
          </a:solidFill>
          <a:latin typeface="+mn-lt"/>
          <a:cs typeface="+mn-cs"/>
        </a:defRPr>
      </a:lvl8pPr>
      <a:lvl9pPr marL="3444875" indent="-180975" algn="l" rtl="0" fontAlgn="base">
        <a:spcBef>
          <a:spcPct val="20000"/>
        </a:spcBef>
        <a:spcAft>
          <a:spcPct val="0"/>
        </a:spcAft>
        <a:buClr>
          <a:schemeClr val="tx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p:cNvGraphicFramePr>
            <a:graphicFrameLocks/>
          </p:cNvGraphicFramePr>
          <p:nvPr>
            <p:custDataLst>
              <p:tags r:id="rId12"/>
            </p:custDataLst>
            <p:extLst>
              <p:ext uri="{D42A27DB-BD31-4B8C-83A1-F6EECF244321}">
                <p14:modId xmlns:p14="http://schemas.microsoft.com/office/powerpoint/2010/main" val="3226006307"/>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1577" name="think-cell Slide" r:id="rId13" imgW="0" imgH="0" progId="TCLayout.ActiveDocument.1">
                  <p:embed/>
                </p:oleObj>
              </mc:Choice>
              <mc:Fallback>
                <p:oleObj name="think-cell Slide" r:id="rId13"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7" name="Rectangle 123"/>
          <p:cNvSpPr>
            <a:spLocks noChangeArrowheads="1"/>
          </p:cNvSpPr>
          <p:nvPr/>
        </p:nvSpPr>
        <p:spPr bwMode="auto">
          <a:xfrm>
            <a:off x="0" y="0"/>
            <a:ext cx="304800" cy="4876800"/>
          </a:xfrm>
          <a:prstGeom prst="rect">
            <a:avLst/>
          </a:prstGeom>
          <a:solidFill>
            <a:srgbClr val="99CCFF"/>
          </a:solidFill>
          <a:ln w="9525">
            <a:noFill/>
            <a:miter lim="800000"/>
            <a:headEnd/>
            <a:tailEnd/>
          </a:ln>
          <a:effectLst/>
        </p:spPr>
        <p:txBody>
          <a:bodyPr wrap="none" anchor="ctr"/>
          <a:lstStyle/>
          <a:p>
            <a:pPr>
              <a:defRPr/>
            </a:pPr>
            <a:endParaRPr lang="en-GB" sz="2400" dirty="0">
              <a:solidFill>
                <a:srgbClr val="000000"/>
              </a:solidFill>
              <a:latin typeface="Times New Roman" pitchFamily="18" charset="0"/>
              <a:cs typeface="Arial"/>
            </a:endParaRPr>
          </a:p>
        </p:txBody>
      </p:sp>
      <p:sp>
        <p:nvSpPr>
          <p:cNvPr id="1149" name="Line 125"/>
          <p:cNvSpPr>
            <a:spLocks noChangeShapeType="1"/>
          </p:cNvSpPr>
          <p:nvPr/>
        </p:nvSpPr>
        <p:spPr bwMode="auto">
          <a:xfrm>
            <a:off x="0" y="4876800"/>
            <a:ext cx="304800" cy="0"/>
          </a:xfrm>
          <a:prstGeom prst="line">
            <a:avLst/>
          </a:prstGeom>
          <a:noFill/>
          <a:ln w="44450">
            <a:solidFill>
              <a:srgbClr val="003366"/>
            </a:solidFill>
            <a:round/>
            <a:headEnd/>
            <a:tailEnd/>
          </a:ln>
          <a:effectLst/>
        </p:spPr>
        <p:txBody>
          <a:bodyPr/>
          <a:lstStyle/>
          <a:p>
            <a:pPr>
              <a:defRPr/>
            </a:pPr>
            <a:endParaRPr lang="en-US" dirty="0">
              <a:solidFill>
                <a:srgbClr val="000000"/>
              </a:solidFill>
              <a:latin typeface="Arial"/>
              <a:cs typeface="Arial"/>
            </a:endParaRPr>
          </a:p>
        </p:txBody>
      </p:sp>
      <p:sp>
        <p:nvSpPr>
          <p:cNvPr id="1170" name="Line 146"/>
          <p:cNvSpPr>
            <a:spLocks noChangeShapeType="1"/>
          </p:cNvSpPr>
          <p:nvPr/>
        </p:nvSpPr>
        <p:spPr bwMode="auto">
          <a:xfrm>
            <a:off x="384175" y="1006475"/>
            <a:ext cx="8832850" cy="0"/>
          </a:xfrm>
          <a:prstGeom prst="line">
            <a:avLst/>
          </a:prstGeom>
          <a:noFill/>
          <a:ln w="19050">
            <a:solidFill>
              <a:srgbClr val="003366"/>
            </a:solidFill>
            <a:round/>
            <a:headEnd/>
            <a:tailEnd/>
          </a:ln>
          <a:effectLst/>
        </p:spPr>
        <p:txBody>
          <a:bodyPr/>
          <a:lstStyle/>
          <a:p>
            <a:pPr>
              <a:defRPr/>
            </a:pPr>
            <a:endParaRPr lang="en-US" dirty="0">
              <a:solidFill>
                <a:srgbClr val="000000"/>
              </a:solidFill>
              <a:latin typeface="Arial"/>
              <a:cs typeface="Arial"/>
            </a:endParaRPr>
          </a:p>
        </p:txBody>
      </p:sp>
      <p:sp>
        <p:nvSpPr>
          <p:cNvPr id="10246" name="Rectangle 148"/>
          <p:cNvSpPr>
            <a:spLocks noGrp="1" noChangeArrowheads="1"/>
          </p:cNvSpPr>
          <p:nvPr>
            <p:ph type="body" idx="1"/>
          </p:nvPr>
        </p:nvSpPr>
        <p:spPr bwMode="auto">
          <a:xfrm>
            <a:off x="457201" y="1600206"/>
            <a:ext cx="8686800" cy="4530725"/>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83" name="Text Box 159"/>
          <p:cNvSpPr txBox="1">
            <a:spLocks noChangeArrowheads="1"/>
          </p:cNvSpPr>
          <p:nvPr/>
        </p:nvSpPr>
        <p:spPr bwMode="auto">
          <a:xfrm>
            <a:off x="9363075" y="6647187"/>
            <a:ext cx="184150" cy="133350"/>
          </a:xfrm>
          <a:prstGeom prst="rect">
            <a:avLst/>
          </a:prstGeom>
          <a:noFill/>
          <a:ln w="9525" algn="ctr">
            <a:noFill/>
            <a:miter lim="800000"/>
            <a:headEnd/>
            <a:tailEnd/>
          </a:ln>
          <a:effectLst/>
        </p:spPr>
        <p:txBody>
          <a:bodyPr wrap="none" lIns="0" tIns="0" rIns="0" bIns="0"/>
          <a:lstStyle/>
          <a:p>
            <a:pPr>
              <a:defRPr/>
            </a:pPr>
            <a:fld id="{BF1DFE13-3F72-4A0E-8E2D-3FA63B2C5A47}" type="slidenum">
              <a:rPr lang="en-US" sz="900">
                <a:solidFill>
                  <a:srgbClr val="000000"/>
                </a:solidFill>
                <a:latin typeface="Arial"/>
                <a:cs typeface="Arial"/>
              </a:rPr>
              <a:pPr>
                <a:defRPr/>
              </a:pPr>
              <a:t>‹#›</a:t>
            </a:fld>
            <a:endParaRPr lang="en-US" sz="900" dirty="0">
              <a:solidFill>
                <a:srgbClr val="000000"/>
              </a:solidFill>
              <a:latin typeface="Arial"/>
              <a:cs typeface="Arial"/>
            </a:endParaRPr>
          </a:p>
        </p:txBody>
      </p:sp>
      <p:sp>
        <p:nvSpPr>
          <p:cNvPr id="10248" name="Rectangle 217"/>
          <p:cNvSpPr>
            <a:spLocks noGrp="1" noChangeArrowheads="1"/>
          </p:cNvSpPr>
          <p:nvPr>
            <p:ph type="title"/>
          </p:nvPr>
        </p:nvSpPr>
        <p:spPr bwMode="auto">
          <a:xfrm>
            <a:off x="457201" y="163513"/>
            <a:ext cx="8686800" cy="831850"/>
          </a:xfrm>
          <a:prstGeom prst="rect">
            <a:avLst/>
          </a:prstGeom>
          <a:noFill/>
          <a:ln w="9525" algn="ctr">
            <a:noFill/>
            <a:miter lim="800000"/>
            <a:headEnd/>
            <a:tailEnd/>
          </a:ln>
        </p:spPr>
        <p:txBody>
          <a:bodyPr vert="horz" wrap="square" lIns="0" tIns="45713" rIns="0" bIns="45713" numCol="1" anchor="b" anchorCtr="0" compatLnSpc="1">
            <a:prstTxWarp prst="textNoShape">
              <a:avLst/>
            </a:prstTxWarp>
          </a:bodyPr>
          <a:lstStyle/>
          <a:p>
            <a:pPr lvl="0"/>
            <a:r>
              <a:rPr lang="en-US" smtClean="0"/>
              <a:t>Slide title</a:t>
            </a:r>
          </a:p>
        </p:txBody>
      </p:sp>
      <p:sp>
        <p:nvSpPr>
          <p:cNvPr id="1330" name="Text Box 306"/>
          <p:cNvSpPr txBox="1">
            <a:spLocks noChangeArrowheads="1"/>
          </p:cNvSpPr>
          <p:nvPr userDrawn="1"/>
        </p:nvSpPr>
        <p:spPr bwMode="auto">
          <a:xfrm rot="5400000">
            <a:off x="-1874837" y="2398818"/>
            <a:ext cx="4038600" cy="307777"/>
          </a:xfrm>
          <a:prstGeom prst="rect">
            <a:avLst/>
          </a:prstGeom>
          <a:noFill/>
          <a:ln w="9525">
            <a:noFill/>
            <a:miter lim="800000"/>
            <a:headEnd/>
            <a:tailEnd/>
          </a:ln>
          <a:effectLst/>
        </p:spPr>
        <p:txBody>
          <a:bodyPr>
            <a:spAutoFit/>
          </a:bodyPr>
          <a:lstStyle/>
          <a:p>
            <a:pPr algn="l">
              <a:spcBef>
                <a:spcPct val="50000"/>
              </a:spcBef>
              <a:defRPr/>
            </a:pPr>
            <a:r>
              <a:rPr lang="en-US" dirty="0">
                <a:solidFill>
                  <a:srgbClr val="FFFFFF"/>
                </a:solidFill>
                <a:latin typeface="Calibri" pitchFamily="34" charset="0"/>
                <a:cs typeface="Arial"/>
              </a:rPr>
              <a:t>U N C    H E A L T H    C A R E    S Y S T E M </a:t>
            </a:r>
          </a:p>
        </p:txBody>
      </p:sp>
    </p:spTree>
    <p:extLst>
      <p:ext uri="{BB962C8B-B14F-4D97-AF65-F5344CB8AC3E}">
        <p14:creationId xmlns:p14="http://schemas.microsoft.com/office/powerpoint/2010/main" val="49961820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Lst>
  <p:timing>
    <p:tnLst>
      <p:par>
        <p:cTn id="1" dur="indefinite" restart="never" nodeType="tmRoot"/>
      </p:par>
    </p:tnLst>
  </p:timing>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bg2"/>
          </a:solidFill>
          <a:latin typeface="Arial" charset="0"/>
          <a:cs typeface="Arial" charset="0"/>
        </a:defRPr>
      </a:lvl2pPr>
      <a:lvl3pPr algn="l" rtl="0" eaLnBrk="0" fontAlgn="base" hangingPunct="0">
        <a:spcBef>
          <a:spcPct val="0"/>
        </a:spcBef>
        <a:spcAft>
          <a:spcPct val="0"/>
        </a:spcAft>
        <a:defRPr sz="2400" b="1">
          <a:solidFill>
            <a:schemeClr val="bg2"/>
          </a:solidFill>
          <a:latin typeface="Arial" charset="0"/>
          <a:cs typeface="Arial" charset="0"/>
        </a:defRPr>
      </a:lvl3pPr>
      <a:lvl4pPr algn="l" rtl="0" eaLnBrk="0" fontAlgn="base" hangingPunct="0">
        <a:spcBef>
          <a:spcPct val="0"/>
        </a:spcBef>
        <a:spcAft>
          <a:spcPct val="0"/>
        </a:spcAft>
        <a:defRPr sz="2400" b="1">
          <a:solidFill>
            <a:schemeClr val="bg2"/>
          </a:solidFill>
          <a:latin typeface="Arial" charset="0"/>
          <a:cs typeface="Arial" charset="0"/>
        </a:defRPr>
      </a:lvl4pPr>
      <a:lvl5pPr algn="l" rtl="0" eaLnBrk="0" fontAlgn="base" hangingPunct="0">
        <a:spcBef>
          <a:spcPct val="0"/>
        </a:spcBef>
        <a:spcAft>
          <a:spcPct val="0"/>
        </a:spcAft>
        <a:defRPr sz="2400" b="1">
          <a:solidFill>
            <a:schemeClr val="bg2"/>
          </a:solidFill>
          <a:latin typeface="Arial" charset="0"/>
          <a:cs typeface="Arial" charset="0"/>
        </a:defRPr>
      </a:lvl5pPr>
      <a:lvl6pPr marL="457200" algn="l" rtl="0" fontAlgn="base">
        <a:spcBef>
          <a:spcPct val="0"/>
        </a:spcBef>
        <a:spcAft>
          <a:spcPct val="0"/>
        </a:spcAft>
        <a:defRPr sz="2400" b="1">
          <a:solidFill>
            <a:schemeClr val="bg2"/>
          </a:solidFill>
          <a:latin typeface="Arial" charset="0"/>
          <a:cs typeface="Arial" charset="0"/>
        </a:defRPr>
      </a:lvl6pPr>
      <a:lvl7pPr marL="914400" algn="l" rtl="0" fontAlgn="base">
        <a:spcBef>
          <a:spcPct val="0"/>
        </a:spcBef>
        <a:spcAft>
          <a:spcPct val="0"/>
        </a:spcAft>
        <a:defRPr sz="2400" b="1">
          <a:solidFill>
            <a:schemeClr val="bg2"/>
          </a:solidFill>
          <a:latin typeface="Arial" charset="0"/>
          <a:cs typeface="Arial" charset="0"/>
        </a:defRPr>
      </a:lvl7pPr>
      <a:lvl8pPr marL="1371600" algn="l" rtl="0" fontAlgn="base">
        <a:spcBef>
          <a:spcPct val="0"/>
        </a:spcBef>
        <a:spcAft>
          <a:spcPct val="0"/>
        </a:spcAft>
        <a:defRPr sz="2400" b="1">
          <a:solidFill>
            <a:schemeClr val="bg2"/>
          </a:solidFill>
          <a:latin typeface="Arial" charset="0"/>
          <a:cs typeface="Arial" charset="0"/>
        </a:defRPr>
      </a:lvl8pPr>
      <a:lvl9pPr marL="1828800" algn="l" rtl="0" fontAlgn="base">
        <a:spcBef>
          <a:spcPct val="0"/>
        </a:spcBef>
        <a:spcAft>
          <a:spcPct val="0"/>
        </a:spcAft>
        <a:defRPr sz="2400" b="1">
          <a:solidFill>
            <a:schemeClr val="bg2"/>
          </a:solidFill>
          <a:latin typeface="Arial" charset="0"/>
          <a:cs typeface="Arial" charset="0"/>
        </a:defRPr>
      </a:lvl9pPr>
    </p:titleStyle>
    <p:bodyStyle>
      <a:lvl1pPr marL="179388" indent="-179388" algn="l" rtl="0" eaLnBrk="0" fontAlgn="base" hangingPunct="0">
        <a:spcBef>
          <a:spcPct val="20000"/>
        </a:spcBef>
        <a:spcAft>
          <a:spcPct val="0"/>
        </a:spcAft>
        <a:buClr>
          <a:schemeClr val="tx2"/>
        </a:buClr>
        <a:defRPr sz="1600" b="1">
          <a:solidFill>
            <a:schemeClr val="tx1"/>
          </a:solidFill>
          <a:latin typeface="+mn-lt"/>
          <a:ea typeface="+mn-ea"/>
          <a:cs typeface="+mn-cs"/>
        </a:defRPr>
      </a:lvl1pPr>
      <a:lvl2pPr marL="538163" indent="-179388" algn="l" rtl="0" eaLnBrk="0" fontAlgn="base" hangingPunct="0">
        <a:spcBef>
          <a:spcPct val="20000"/>
        </a:spcBef>
        <a:spcAft>
          <a:spcPct val="0"/>
        </a:spcAft>
        <a:buClr>
          <a:schemeClr val="tx2"/>
        </a:buClr>
        <a:buChar char="•"/>
        <a:defRPr sz="1600">
          <a:solidFill>
            <a:schemeClr val="tx1"/>
          </a:solidFill>
          <a:latin typeface="+mn-lt"/>
          <a:cs typeface="+mn-cs"/>
        </a:defRPr>
      </a:lvl2pPr>
      <a:lvl3pPr marL="896938" indent="-179388" algn="l" rtl="0" eaLnBrk="0" fontAlgn="base" hangingPunct="0">
        <a:spcBef>
          <a:spcPct val="20000"/>
        </a:spcBef>
        <a:spcAft>
          <a:spcPct val="0"/>
        </a:spcAft>
        <a:buClr>
          <a:schemeClr val="tx2"/>
        </a:buClr>
        <a:buChar char="–"/>
        <a:defRPr sz="1600">
          <a:solidFill>
            <a:schemeClr val="tx1"/>
          </a:solidFill>
          <a:latin typeface="+mn-lt"/>
          <a:cs typeface="+mn-cs"/>
        </a:defRPr>
      </a:lvl3pPr>
      <a:lvl4pPr marL="1255713" indent="-179388" algn="l" rtl="0" eaLnBrk="0" fontAlgn="base" hangingPunct="0">
        <a:spcBef>
          <a:spcPct val="20000"/>
        </a:spcBef>
        <a:spcAft>
          <a:spcPct val="0"/>
        </a:spcAft>
        <a:buClr>
          <a:schemeClr val="tx2"/>
        </a:buClr>
        <a:buChar char="•"/>
        <a:defRPr sz="1600">
          <a:solidFill>
            <a:schemeClr val="tx1"/>
          </a:solidFill>
          <a:latin typeface="+mn-lt"/>
          <a:cs typeface="+mn-cs"/>
        </a:defRPr>
      </a:lvl4pPr>
      <a:lvl5pPr marL="1616075" indent="-180975" algn="l" rtl="0" eaLnBrk="0" fontAlgn="base" hangingPunct="0">
        <a:spcBef>
          <a:spcPct val="20000"/>
        </a:spcBef>
        <a:spcAft>
          <a:spcPct val="0"/>
        </a:spcAft>
        <a:buClr>
          <a:schemeClr val="tx2"/>
        </a:buClr>
        <a:buChar char="–"/>
        <a:defRPr sz="1600">
          <a:solidFill>
            <a:schemeClr val="tx1"/>
          </a:solidFill>
          <a:latin typeface="+mn-lt"/>
          <a:cs typeface="+mn-cs"/>
        </a:defRPr>
      </a:lvl5pPr>
      <a:lvl6pPr marL="2073275" indent="-180975" algn="l" rtl="0" fontAlgn="base">
        <a:spcBef>
          <a:spcPct val="20000"/>
        </a:spcBef>
        <a:spcAft>
          <a:spcPct val="0"/>
        </a:spcAft>
        <a:buClr>
          <a:schemeClr val="tx2"/>
        </a:buClr>
        <a:buChar char="–"/>
        <a:defRPr sz="1600">
          <a:solidFill>
            <a:schemeClr val="tx1"/>
          </a:solidFill>
          <a:latin typeface="+mn-lt"/>
          <a:cs typeface="+mn-cs"/>
        </a:defRPr>
      </a:lvl6pPr>
      <a:lvl7pPr marL="2530475" indent="-180975" algn="l" rtl="0" fontAlgn="base">
        <a:spcBef>
          <a:spcPct val="20000"/>
        </a:spcBef>
        <a:spcAft>
          <a:spcPct val="0"/>
        </a:spcAft>
        <a:buClr>
          <a:schemeClr val="tx2"/>
        </a:buClr>
        <a:buChar char="–"/>
        <a:defRPr sz="1600">
          <a:solidFill>
            <a:schemeClr val="tx1"/>
          </a:solidFill>
          <a:latin typeface="+mn-lt"/>
          <a:cs typeface="+mn-cs"/>
        </a:defRPr>
      </a:lvl7pPr>
      <a:lvl8pPr marL="2987675" indent="-180975" algn="l" rtl="0" fontAlgn="base">
        <a:spcBef>
          <a:spcPct val="20000"/>
        </a:spcBef>
        <a:spcAft>
          <a:spcPct val="0"/>
        </a:spcAft>
        <a:buClr>
          <a:schemeClr val="tx2"/>
        </a:buClr>
        <a:buChar char="–"/>
        <a:defRPr sz="1600">
          <a:solidFill>
            <a:schemeClr val="tx1"/>
          </a:solidFill>
          <a:latin typeface="+mn-lt"/>
          <a:cs typeface="+mn-cs"/>
        </a:defRPr>
      </a:lvl8pPr>
      <a:lvl9pPr marL="3444875" indent="-180975" algn="l" rtl="0" fontAlgn="base">
        <a:spcBef>
          <a:spcPct val="20000"/>
        </a:spcBef>
        <a:spcAft>
          <a:spcPct val="0"/>
        </a:spcAft>
        <a:buClr>
          <a:schemeClr val="tx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9"/>
          <p:cNvSpPr>
            <a:spLocks noGrp="1" noChangeArrowheads="1"/>
          </p:cNvSpPr>
          <p:nvPr>
            <p:ph type="ctrTitle" sz="quarter"/>
          </p:nvPr>
        </p:nvSpPr>
        <p:spPr/>
        <p:txBody>
          <a:bodyPr/>
          <a:lstStyle/>
          <a:p>
            <a:pPr eaLnBrk="1" hangingPunct="1"/>
            <a:r>
              <a:rPr lang="en-US" sz="2200" dirty="0" smtClean="0"/>
              <a:t>CTSU Clean Utility Kaizen Report Out</a:t>
            </a:r>
            <a:endParaRPr lang="en-US" sz="1800" b="0" i="1" dirty="0" smtClean="0"/>
          </a:p>
        </p:txBody>
      </p:sp>
      <p:sp>
        <p:nvSpPr>
          <p:cNvPr id="7" name="Text Placeholder 6"/>
          <p:cNvSpPr>
            <a:spLocks noGrp="1"/>
          </p:cNvSpPr>
          <p:nvPr>
            <p:ph type="body" sz="quarter" idx="10"/>
          </p:nvPr>
        </p:nvSpPr>
        <p:spPr/>
        <p:txBody>
          <a:bodyPr/>
          <a:lstStyle/>
          <a:p>
            <a:r>
              <a:rPr lang="en-US" dirty="0" smtClean="0"/>
              <a:t>January 12, 2017</a:t>
            </a:r>
            <a:endParaRPr lang="en-US" dirty="0"/>
          </a:p>
        </p:txBody>
      </p:sp>
      <p:sp>
        <p:nvSpPr>
          <p:cNvPr id="8" name="Text Placeholder 7"/>
          <p:cNvSpPr>
            <a:spLocks noGrp="1"/>
          </p:cNvSpPr>
          <p:nvPr>
            <p:ph type="body" sz="quarter" idx="11"/>
          </p:nvPr>
        </p:nvSpPr>
        <p:spPr/>
        <p:txBody>
          <a:bodyPr/>
          <a:lstStyle/>
          <a:p>
            <a:pPr marL="0" indent="0"/>
            <a:endParaRPr lang="en-US" sz="1600" dirty="0" smtClean="0"/>
          </a:p>
          <a:p>
            <a:pPr marL="0" indent="0"/>
            <a:r>
              <a:rPr lang="en-US" sz="1600" dirty="0" smtClean="0"/>
              <a:t>CTSU Staff Meeting</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Box 7: Completion Plan</a:t>
            </a:r>
            <a:endParaRPr lang="en-US" dirty="0"/>
          </a:p>
        </p:txBody>
      </p:sp>
      <p:sp>
        <p:nvSpPr>
          <p:cNvPr id="3" name="Content Placeholder 2"/>
          <p:cNvSpPr>
            <a:spLocks noGrp="1"/>
          </p:cNvSpPr>
          <p:nvPr>
            <p:ph idx="1"/>
          </p:nvPr>
        </p:nvSpPr>
        <p:spPr/>
        <p:txBody>
          <a:bodyPr/>
          <a:lstStyle/>
          <a:p>
            <a:r>
              <a:rPr lang="en-US" dirty="0" smtClean="0"/>
              <a:t>Items Still in Progress:</a:t>
            </a:r>
          </a:p>
          <a:p>
            <a:pPr marL="285750" indent="-285750">
              <a:buFont typeface="Arial" panose="020B0604020202020204" pitchFamily="34" charset="0"/>
              <a:buChar char="•"/>
            </a:pPr>
            <a:r>
              <a:rPr lang="en-US" dirty="0" smtClean="0"/>
              <a:t>Update cart codes</a:t>
            </a:r>
          </a:p>
          <a:p>
            <a:pPr marL="285750" indent="-285750">
              <a:buFont typeface="Arial" panose="020B0604020202020204" pitchFamily="34" charset="0"/>
              <a:buChar char="•"/>
            </a:pPr>
            <a:r>
              <a:rPr lang="en-US" dirty="0" smtClean="0"/>
              <a:t>Continue collecting number of credit forms and amount of money and number of items credited per month</a:t>
            </a:r>
          </a:p>
          <a:p>
            <a:pPr marL="0" indent="0"/>
            <a:endParaRPr lang="en-US" dirty="0"/>
          </a:p>
          <a:p>
            <a:pPr marL="0" indent="0"/>
            <a:r>
              <a:rPr lang="en-US" dirty="0" smtClean="0"/>
              <a:t>*</a:t>
            </a:r>
            <a:r>
              <a:rPr lang="en-US" b="0" i="1" dirty="0" smtClean="0"/>
              <a:t>This team was very efficient. It is rare to have such a short “Completion Plan” following an event.</a:t>
            </a:r>
            <a:endParaRPr lang="en-US" b="0" i="1" dirty="0"/>
          </a:p>
        </p:txBody>
      </p:sp>
    </p:spTree>
    <p:extLst>
      <p:ext uri="{BB962C8B-B14F-4D97-AF65-F5344CB8AC3E}">
        <p14:creationId xmlns:p14="http://schemas.microsoft.com/office/powerpoint/2010/main" val="942039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Boxes 8: Confirmed State (for Kaizen) + 30, 60 &amp; 90 Day Meeting Data</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523693868"/>
              </p:ext>
            </p:extLst>
          </p:nvPr>
        </p:nvGraphicFramePr>
        <p:xfrm>
          <a:off x="438848" y="1393535"/>
          <a:ext cx="8778326" cy="2194560"/>
        </p:xfrm>
        <a:graphic>
          <a:graphicData uri="http://schemas.openxmlformats.org/drawingml/2006/table">
            <a:tbl>
              <a:tblPr>
                <a:tableStyleId>{5C22544A-7EE6-4342-B048-85BDC9FD1C3A}</a:tableStyleId>
              </a:tblPr>
              <a:tblGrid>
                <a:gridCol w="3931609"/>
                <a:gridCol w="1045326"/>
                <a:gridCol w="1320412"/>
                <a:gridCol w="1155361"/>
                <a:gridCol w="1325618"/>
              </a:tblGrid>
              <a:tr h="190500">
                <a:tc>
                  <a:txBody>
                    <a:bodyPr/>
                    <a:lstStyle/>
                    <a:p>
                      <a:pPr algn="l" fontAlgn="ctr"/>
                      <a:r>
                        <a:rPr lang="en-US" sz="2400" b="1" u="none" strike="noStrike" dirty="0">
                          <a:effectLst/>
                        </a:rPr>
                        <a:t>Metric</a:t>
                      </a:r>
                      <a:endParaRPr lang="en-US" sz="2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2400" b="1" u="none" strike="noStrike" dirty="0">
                          <a:effectLst/>
                        </a:rPr>
                        <a:t>Unit</a:t>
                      </a:r>
                      <a:endParaRPr lang="en-US" sz="2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2400" b="1" u="none" strike="noStrike" dirty="0">
                          <a:effectLst/>
                        </a:rPr>
                        <a:t>Current</a:t>
                      </a:r>
                      <a:endParaRPr lang="en-US" sz="2400" b="1" i="0" u="none" strike="noStrike" dirty="0">
                        <a:solidFill>
                          <a:srgbClr val="C00000"/>
                        </a:solidFill>
                        <a:effectLst/>
                        <a:latin typeface="Calibri" panose="020F0502020204030204" pitchFamily="34" charset="0"/>
                      </a:endParaRPr>
                    </a:p>
                  </a:txBody>
                  <a:tcPr marL="0" marR="0" marT="0" marB="0" anchor="ctr"/>
                </a:tc>
                <a:tc>
                  <a:txBody>
                    <a:bodyPr/>
                    <a:lstStyle/>
                    <a:p>
                      <a:pPr algn="ctr" fontAlgn="ctr"/>
                      <a:r>
                        <a:rPr lang="en-US" sz="2400" b="1" u="none" strike="noStrike" dirty="0">
                          <a:effectLst/>
                        </a:rPr>
                        <a:t>Target</a:t>
                      </a:r>
                      <a:endParaRPr lang="en-US" sz="2400" b="1" i="0" u="none" strike="noStrike" dirty="0">
                        <a:solidFill>
                          <a:srgbClr val="00B050"/>
                        </a:solidFill>
                        <a:effectLst/>
                        <a:latin typeface="Calibri" panose="020F0502020204030204" pitchFamily="34" charset="0"/>
                      </a:endParaRPr>
                    </a:p>
                  </a:txBody>
                  <a:tcPr marL="0" marR="0" marT="0" marB="0" anchor="ctr"/>
                </a:tc>
                <a:tc>
                  <a:txBody>
                    <a:bodyPr/>
                    <a:lstStyle/>
                    <a:p>
                      <a:pPr algn="ctr" fontAlgn="ctr"/>
                      <a:r>
                        <a:rPr lang="en-US" sz="2400" b="1" u="none" strike="noStrike" dirty="0">
                          <a:effectLst/>
                        </a:rPr>
                        <a:t>Kaizen</a:t>
                      </a:r>
                      <a:endParaRPr lang="en-US" sz="2400" b="1" i="0" u="none" strike="noStrike" dirty="0">
                        <a:solidFill>
                          <a:srgbClr val="000000"/>
                        </a:solidFill>
                        <a:effectLst/>
                        <a:latin typeface="Calibri" panose="020F0502020204030204" pitchFamily="34" charset="0"/>
                      </a:endParaRPr>
                    </a:p>
                  </a:txBody>
                  <a:tcPr marL="0" marR="0" marT="0" marB="0" anchor="ctr"/>
                </a:tc>
              </a:tr>
              <a:tr h="285750">
                <a:tc>
                  <a:txBody>
                    <a:bodyPr/>
                    <a:lstStyle/>
                    <a:p>
                      <a:pPr algn="l" fontAlgn="t"/>
                      <a:r>
                        <a:rPr lang="en-US" sz="2000" u="none" strike="noStrike" dirty="0">
                          <a:effectLst/>
                        </a:rPr>
                        <a:t>Number of CD forms submitted for credit per month</a:t>
                      </a:r>
                      <a:endParaRPr lang="en-US" sz="2000" b="0" i="0" u="none" strike="noStrike" dirty="0">
                        <a:solidFill>
                          <a:srgbClr val="000000"/>
                        </a:solidFill>
                        <a:effectLst/>
                        <a:latin typeface="Calibri" panose="020F0502020204030204" pitchFamily="34" charset="0"/>
                      </a:endParaRPr>
                    </a:p>
                  </a:txBody>
                  <a:tcPr marL="0" marR="0" marT="0" marB="0"/>
                </a:tc>
                <a:tc>
                  <a:txBody>
                    <a:bodyPr/>
                    <a:lstStyle/>
                    <a:p>
                      <a:pPr algn="ctr" fontAlgn="ctr"/>
                      <a:r>
                        <a:rPr lang="en-US" sz="2000" u="none" strike="noStrike">
                          <a:effectLst/>
                        </a:rPr>
                        <a:t>#</a:t>
                      </a:r>
                      <a:endParaRPr lang="en-US" sz="20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2000" u="none" strike="noStrike">
                          <a:effectLst/>
                        </a:rPr>
                        <a:t>5.75</a:t>
                      </a:r>
                      <a:endParaRPr lang="en-US" sz="2000" b="0" i="0" u="none" strike="noStrike">
                        <a:solidFill>
                          <a:srgbClr val="C00000"/>
                        </a:solidFill>
                        <a:effectLst/>
                        <a:latin typeface="Calibri" panose="020F0502020204030204" pitchFamily="34" charset="0"/>
                      </a:endParaRPr>
                    </a:p>
                  </a:txBody>
                  <a:tcPr marL="0" marR="0" marT="0" marB="0" anchor="ctr"/>
                </a:tc>
                <a:tc>
                  <a:txBody>
                    <a:bodyPr/>
                    <a:lstStyle/>
                    <a:p>
                      <a:pPr algn="r" fontAlgn="ctr"/>
                      <a:r>
                        <a:rPr lang="en-US" sz="2000" u="none" strike="noStrike">
                          <a:effectLst/>
                        </a:rPr>
                        <a:t>3.00</a:t>
                      </a:r>
                      <a:endParaRPr lang="en-US" sz="2000" b="0" i="0" u="none" strike="noStrike">
                        <a:solidFill>
                          <a:srgbClr val="00B050"/>
                        </a:solidFill>
                        <a:effectLst/>
                        <a:latin typeface="Calibri" panose="020F0502020204030204" pitchFamily="34" charset="0"/>
                      </a:endParaRPr>
                    </a:p>
                  </a:txBody>
                  <a:tcPr marL="0" marR="0" marT="0" marB="0" anchor="ctr"/>
                </a:tc>
                <a:tc>
                  <a:txBody>
                    <a:bodyPr/>
                    <a:lstStyle/>
                    <a:p>
                      <a:pPr algn="r" fontAlgn="b"/>
                      <a:r>
                        <a:rPr lang="en-US" sz="2000" u="none" strike="noStrike">
                          <a:effectLst/>
                        </a:rPr>
                        <a:t>n/a</a:t>
                      </a:r>
                      <a:endParaRPr lang="en-US" sz="2000" b="0" i="0" u="none" strike="noStrike">
                        <a:solidFill>
                          <a:srgbClr val="000000"/>
                        </a:solidFill>
                        <a:effectLst/>
                        <a:latin typeface="Calibri" panose="020F0502020204030204" pitchFamily="34" charset="0"/>
                      </a:endParaRPr>
                    </a:p>
                  </a:txBody>
                  <a:tcPr marL="0" marR="0" marT="0" marB="0" anchor="b"/>
                </a:tc>
              </a:tr>
              <a:tr h="304800">
                <a:tc>
                  <a:txBody>
                    <a:bodyPr/>
                    <a:lstStyle/>
                    <a:p>
                      <a:pPr algn="l" fontAlgn="t"/>
                      <a:r>
                        <a:rPr lang="en-US" sz="2000" u="none" strike="noStrike" dirty="0">
                          <a:effectLst/>
                        </a:rPr>
                        <a:t>Average 5S Assessment</a:t>
                      </a:r>
                      <a:endParaRPr lang="en-US" sz="2000" b="0" i="0" u="none" strike="noStrike" dirty="0">
                        <a:solidFill>
                          <a:srgbClr val="000000"/>
                        </a:solidFill>
                        <a:effectLst/>
                        <a:latin typeface="Calibri" panose="020F0502020204030204" pitchFamily="34" charset="0"/>
                      </a:endParaRPr>
                    </a:p>
                  </a:txBody>
                  <a:tcPr marL="0" marR="0" marT="0" marB="0"/>
                </a:tc>
                <a:tc>
                  <a:txBody>
                    <a:bodyPr/>
                    <a:lstStyle/>
                    <a:p>
                      <a:pPr algn="ctr" fontAlgn="ctr"/>
                      <a:r>
                        <a:rPr lang="en-US" sz="2000" u="none" strike="noStrike" dirty="0">
                          <a:effectLst/>
                        </a:rPr>
                        <a:t>MM:SS</a:t>
                      </a:r>
                      <a:endParaRPr lang="en-US" sz="20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US" sz="2000" u="none" strike="noStrike" dirty="0">
                          <a:effectLst/>
                        </a:rPr>
                        <a:t>47</a:t>
                      </a:r>
                      <a:endParaRPr lang="en-US" sz="2000" b="0" i="0" u="none" strike="noStrike" dirty="0">
                        <a:solidFill>
                          <a:srgbClr val="C00000"/>
                        </a:solidFill>
                        <a:effectLst/>
                        <a:latin typeface="Calibri" panose="020F0502020204030204" pitchFamily="34" charset="0"/>
                      </a:endParaRPr>
                    </a:p>
                  </a:txBody>
                  <a:tcPr marL="0" marR="0" marT="0" marB="0" anchor="ctr"/>
                </a:tc>
                <a:tc>
                  <a:txBody>
                    <a:bodyPr/>
                    <a:lstStyle/>
                    <a:p>
                      <a:pPr algn="r" fontAlgn="ctr"/>
                      <a:r>
                        <a:rPr lang="en-US" sz="2000" u="none" strike="noStrike">
                          <a:effectLst/>
                        </a:rPr>
                        <a:t>94</a:t>
                      </a:r>
                      <a:endParaRPr lang="en-US" sz="2000" b="0" i="0" u="none" strike="noStrike">
                        <a:solidFill>
                          <a:srgbClr val="00B050"/>
                        </a:solidFill>
                        <a:effectLst/>
                        <a:latin typeface="Calibri" panose="020F0502020204030204" pitchFamily="34" charset="0"/>
                      </a:endParaRPr>
                    </a:p>
                  </a:txBody>
                  <a:tcPr marL="0" marR="0" marT="0" marB="0" anchor="ctr"/>
                </a:tc>
                <a:tc>
                  <a:txBody>
                    <a:bodyPr/>
                    <a:lstStyle/>
                    <a:p>
                      <a:pPr algn="r"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0" marR="0" marT="0" marB="0" anchor="b"/>
                </a:tc>
              </a:tr>
              <a:tr h="304800">
                <a:tc>
                  <a:txBody>
                    <a:bodyPr/>
                    <a:lstStyle/>
                    <a:p>
                      <a:pPr algn="l" fontAlgn="t"/>
                      <a:r>
                        <a:rPr lang="en-US" sz="2000" u="none" strike="noStrike" dirty="0">
                          <a:effectLst/>
                        </a:rPr>
                        <a:t>Average time to find item (novice)</a:t>
                      </a:r>
                      <a:endParaRPr lang="en-US" sz="2000" b="0" i="0" u="none" strike="noStrike" dirty="0">
                        <a:solidFill>
                          <a:srgbClr val="000000"/>
                        </a:solidFill>
                        <a:effectLst/>
                        <a:latin typeface="Calibri" panose="020F0502020204030204" pitchFamily="34" charset="0"/>
                      </a:endParaRPr>
                    </a:p>
                  </a:txBody>
                  <a:tcPr marL="0" marR="0" marT="0" marB="0"/>
                </a:tc>
                <a:tc>
                  <a:txBody>
                    <a:bodyPr/>
                    <a:lstStyle/>
                    <a:p>
                      <a:pPr algn="ctr" fontAlgn="ctr"/>
                      <a:r>
                        <a:rPr lang="en-US" sz="2000" u="none" strike="noStrike" dirty="0">
                          <a:effectLst/>
                        </a:rPr>
                        <a:t>MM:SS</a:t>
                      </a:r>
                      <a:endParaRPr lang="en-US" sz="20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US" sz="2000" u="none" strike="noStrike" dirty="0">
                          <a:effectLst/>
                        </a:rPr>
                        <a:t>7.20</a:t>
                      </a:r>
                      <a:endParaRPr lang="en-US" sz="2000" b="0" i="0" u="none" strike="noStrike" dirty="0">
                        <a:solidFill>
                          <a:srgbClr val="C00000"/>
                        </a:solidFill>
                        <a:effectLst/>
                        <a:latin typeface="Calibri" panose="020F0502020204030204" pitchFamily="34" charset="0"/>
                      </a:endParaRPr>
                    </a:p>
                  </a:txBody>
                  <a:tcPr marL="0" marR="0" marT="0" marB="0" anchor="ctr"/>
                </a:tc>
                <a:tc>
                  <a:txBody>
                    <a:bodyPr/>
                    <a:lstStyle/>
                    <a:p>
                      <a:pPr algn="r" fontAlgn="ctr"/>
                      <a:r>
                        <a:rPr lang="en-US" sz="2000" u="none" strike="noStrike" dirty="0">
                          <a:effectLst/>
                        </a:rPr>
                        <a:t>5</a:t>
                      </a:r>
                      <a:endParaRPr lang="en-US" sz="2000" b="0" i="0" u="none" strike="noStrike" dirty="0">
                        <a:solidFill>
                          <a:srgbClr val="00B050"/>
                        </a:solidFill>
                        <a:effectLst/>
                        <a:latin typeface="Calibri" panose="020F0502020204030204" pitchFamily="34" charset="0"/>
                      </a:endParaRPr>
                    </a:p>
                  </a:txBody>
                  <a:tcPr marL="0" marR="0" marT="0" marB="0" anchor="ctr"/>
                </a:tc>
                <a:tc>
                  <a:txBody>
                    <a:bodyPr/>
                    <a:lstStyle/>
                    <a:p>
                      <a:pPr algn="r" fontAlgn="b"/>
                      <a:r>
                        <a:rPr lang="en-US" sz="2000" u="none" strike="noStrike" dirty="0">
                          <a:effectLst/>
                        </a:rPr>
                        <a:t>7</a:t>
                      </a:r>
                      <a:endParaRPr lang="en-US" sz="2000" b="0" i="0" u="none" strike="noStrike" dirty="0">
                        <a:solidFill>
                          <a:srgbClr val="000000"/>
                        </a:solidFill>
                        <a:effectLst/>
                        <a:latin typeface="Calibri" panose="020F0502020204030204" pitchFamily="34" charset="0"/>
                      </a:endParaRPr>
                    </a:p>
                  </a:txBody>
                  <a:tcPr marL="0" marR="0" marT="0" marB="0" anchor="b"/>
                </a:tc>
              </a:tr>
              <a:tr h="161925">
                <a:tc>
                  <a:txBody>
                    <a:bodyPr/>
                    <a:lstStyle/>
                    <a:p>
                      <a:pPr algn="l" fontAlgn="t"/>
                      <a:r>
                        <a:rPr lang="en-US" sz="2000" u="none" strike="noStrike">
                          <a:effectLst/>
                        </a:rPr>
                        <a:t>Average time to find item (expert)</a:t>
                      </a:r>
                      <a:endParaRPr lang="en-US" sz="2000" b="0" i="0" u="none" strike="noStrike">
                        <a:solidFill>
                          <a:srgbClr val="000000"/>
                        </a:solidFill>
                        <a:effectLst/>
                        <a:latin typeface="Calibri" panose="020F0502020204030204" pitchFamily="34" charset="0"/>
                      </a:endParaRPr>
                    </a:p>
                  </a:txBody>
                  <a:tcPr marL="0" marR="0" marT="0" marB="0"/>
                </a:tc>
                <a:tc>
                  <a:txBody>
                    <a:bodyPr/>
                    <a:lstStyle/>
                    <a:p>
                      <a:pPr algn="ctr" fontAlgn="ctr"/>
                      <a:r>
                        <a:rPr lang="en-US" sz="2000" u="none" strike="noStrike">
                          <a:effectLst/>
                        </a:rPr>
                        <a:t>MM:SS</a:t>
                      </a:r>
                      <a:endParaRPr lang="en-US" sz="20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2000" u="none" strike="noStrike" dirty="0">
                          <a:effectLst/>
                        </a:rPr>
                        <a:t>5.00</a:t>
                      </a:r>
                      <a:endParaRPr lang="en-US" sz="2000" b="0" i="0" u="none" strike="noStrike" dirty="0">
                        <a:solidFill>
                          <a:srgbClr val="C00000"/>
                        </a:solidFill>
                        <a:effectLst/>
                        <a:latin typeface="Calibri" panose="020F0502020204030204" pitchFamily="34" charset="0"/>
                      </a:endParaRPr>
                    </a:p>
                  </a:txBody>
                  <a:tcPr marL="0" marR="0" marT="0" marB="0" anchor="ctr"/>
                </a:tc>
                <a:tc>
                  <a:txBody>
                    <a:bodyPr/>
                    <a:lstStyle/>
                    <a:p>
                      <a:pPr algn="r" fontAlgn="ctr"/>
                      <a:r>
                        <a:rPr lang="en-US" sz="2000" u="none" strike="noStrike">
                          <a:effectLst/>
                        </a:rPr>
                        <a:t>5</a:t>
                      </a:r>
                      <a:endParaRPr lang="en-US" sz="2000" b="0" i="0" u="none" strike="noStrike">
                        <a:solidFill>
                          <a:srgbClr val="00B050"/>
                        </a:solidFill>
                        <a:effectLst/>
                        <a:latin typeface="Calibri" panose="020F0502020204030204" pitchFamily="34" charset="0"/>
                      </a:endParaRPr>
                    </a:p>
                  </a:txBody>
                  <a:tcPr marL="0" marR="0" marT="0" marB="0" anchor="ctr"/>
                </a:tc>
                <a:tc>
                  <a:txBody>
                    <a:bodyPr/>
                    <a:lstStyle/>
                    <a:p>
                      <a:pPr algn="r" fontAlgn="b"/>
                      <a:r>
                        <a:rPr lang="en-US" sz="2000" u="none" strike="noStrike" dirty="0">
                          <a:effectLst/>
                        </a:rPr>
                        <a:t>5.5</a:t>
                      </a:r>
                      <a:endParaRPr lang="en-US" sz="2000" b="0" i="0" u="none" strike="noStrike" dirty="0">
                        <a:solidFill>
                          <a:srgbClr val="000000"/>
                        </a:solidFill>
                        <a:effectLst/>
                        <a:latin typeface="Calibri" panose="020F0502020204030204" pitchFamily="34" charset="0"/>
                      </a:endParaRPr>
                    </a:p>
                  </a:txBody>
                  <a:tcPr marL="0" marR="0" marT="0" marB="0" anchor="b"/>
                </a:tc>
              </a:tr>
              <a:tr h="247650">
                <a:tc>
                  <a:txBody>
                    <a:bodyPr/>
                    <a:lstStyle/>
                    <a:p>
                      <a:pPr algn="l" fontAlgn="t"/>
                      <a:r>
                        <a:rPr lang="en-US" sz="2000" u="none" strike="noStrike" dirty="0">
                          <a:effectLst/>
                        </a:rPr>
                        <a:t>Find and fix a safety issue</a:t>
                      </a:r>
                      <a:endParaRPr lang="en-US" sz="2000" b="0" i="0" u="none" strike="noStrike" dirty="0">
                        <a:solidFill>
                          <a:srgbClr val="000000"/>
                        </a:solidFill>
                        <a:effectLst/>
                        <a:latin typeface="Calibri" panose="020F0502020204030204" pitchFamily="34" charset="0"/>
                      </a:endParaRPr>
                    </a:p>
                  </a:txBody>
                  <a:tcPr marL="0" marR="0" marT="0" marB="0"/>
                </a:tc>
                <a:tc>
                  <a:txBody>
                    <a:bodyPr/>
                    <a:lstStyle/>
                    <a:p>
                      <a:pPr algn="ctr" fontAlgn="ctr"/>
                      <a:r>
                        <a:rPr lang="en-US" sz="2000" u="none" strike="noStrike">
                          <a:effectLst/>
                        </a:rPr>
                        <a:t>#</a:t>
                      </a:r>
                      <a:endParaRPr lang="en-US" sz="20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2000" u="none" strike="noStrike" dirty="0">
                          <a:effectLst/>
                        </a:rPr>
                        <a:t>0</a:t>
                      </a:r>
                      <a:endParaRPr lang="en-US" sz="2000" b="0" i="0" u="none" strike="noStrike" dirty="0">
                        <a:solidFill>
                          <a:srgbClr val="C00000"/>
                        </a:solidFill>
                        <a:effectLst/>
                        <a:latin typeface="Calibri" panose="020F0502020204030204" pitchFamily="34" charset="0"/>
                      </a:endParaRPr>
                    </a:p>
                  </a:txBody>
                  <a:tcPr marL="0" marR="0" marT="0" marB="0" anchor="ctr"/>
                </a:tc>
                <a:tc>
                  <a:txBody>
                    <a:bodyPr/>
                    <a:lstStyle/>
                    <a:p>
                      <a:pPr algn="r" fontAlgn="ctr"/>
                      <a:r>
                        <a:rPr lang="en-US" sz="2000" u="none" strike="noStrike" dirty="0">
                          <a:effectLst/>
                        </a:rPr>
                        <a:t>1</a:t>
                      </a:r>
                      <a:endParaRPr lang="en-US" sz="2000" b="0" i="0" u="none" strike="noStrike" dirty="0">
                        <a:solidFill>
                          <a:srgbClr val="00B050"/>
                        </a:solidFill>
                        <a:effectLst/>
                        <a:latin typeface="Calibri" panose="020F0502020204030204" pitchFamily="34" charset="0"/>
                      </a:endParaRPr>
                    </a:p>
                  </a:txBody>
                  <a:tcPr marL="0" marR="0" marT="0" marB="0" anchor="ctr"/>
                </a:tc>
                <a:tc>
                  <a:txBody>
                    <a:bodyPr/>
                    <a:lstStyle/>
                    <a:p>
                      <a:pPr algn="r"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0" marR="0" marT="0" marB="0" anchor="b"/>
                </a:tc>
              </a:tr>
            </a:tbl>
          </a:graphicData>
        </a:graphic>
      </p:graphicFrame>
      <p:sp>
        <p:nvSpPr>
          <p:cNvPr id="9" name="Oval 8"/>
          <p:cNvSpPr/>
          <p:nvPr/>
        </p:nvSpPr>
        <p:spPr bwMode="auto">
          <a:xfrm>
            <a:off x="7911405" y="897007"/>
            <a:ext cx="1536200" cy="3187615"/>
          </a:xfrm>
          <a:prstGeom prst="ellipse">
            <a:avLst/>
          </a:prstGeom>
          <a:noFill/>
          <a:ln w="28575" cap="flat" cmpd="sng" algn="ctr">
            <a:solidFill>
              <a:srgbClr val="FF0000"/>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036585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this….</a:t>
            </a:r>
            <a:endParaRPr lang="en-US" dirty="0"/>
          </a:p>
        </p:txBody>
      </p:sp>
      <p:pic>
        <p:nvPicPr>
          <p:cNvPr id="256002" name="Picture 2"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8270" y="1206003"/>
            <a:ext cx="3869558" cy="2875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03" name="Picture 3" descr="image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098" y="1201510"/>
            <a:ext cx="4693881" cy="348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04" name="Picture 4" descr="image0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6800" y="4292524"/>
            <a:ext cx="1824588" cy="2430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1704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 This!!!</a:t>
            </a:r>
            <a:endParaRPr lang="en-US" dirty="0"/>
          </a:p>
        </p:txBody>
      </p:sp>
      <p:pic>
        <p:nvPicPr>
          <p:cNvPr id="257026" name="Picture 6" descr="cid:IMG_58541.jpg"/>
          <p:cNvPicPr>
            <a:picLocks noChangeAspect="1" noChangeArrowheads="1"/>
          </p:cNvPicPr>
          <p:nvPr/>
        </p:nvPicPr>
        <p:blipFill rotWithShape="1">
          <a:blip r:embed="rId2">
            <a:extLst>
              <a:ext uri="{28A0092B-C50C-407E-A947-70E740481C1C}">
                <a14:useLocalDpi xmlns:a14="http://schemas.microsoft.com/office/drawing/2010/main" val="0"/>
              </a:ext>
            </a:extLst>
          </a:blip>
          <a:srcRect t="18162" b="8280"/>
          <a:stretch/>
        </p:blipFill>
        <p:spPr bwMode="auto">
          <a:xfrm>
            <a:off x="5223055" y="1280314"/>
            <a:ext cx="3689898" cy="360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27" name="Picture 7" descr="cid:IMG_585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280315"/>
            <a:ext cx="4254419" cy="36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457201" y="5387655"/>
            <a:ext cx="8455752" cy="707886"/>
          </a:xfrm>
          <a:prstGeom prst="rect">
            <a:avLst/>
          </a:prstGeom>
        </p:spPr>
        <p:txBody>
          <a:bodyPr wrap="square">
            <a:spAutoFit/>
          </a:bodyPr>
          <a:lstStyle/>
          <a:p>
            <a:r>
              <a:rPr lang="en-US" sz="4000" b="1" dirty="0">
                <a:solidFill>
                  <a:srgbClr val="FF0000"/>
                </a:solidFill>
              </a:rPr>
              <a:t>$1,165.43 </a:t>
            </a:r>
            <a:r>
              <a:rPr lang="en-US" sz="4000" b="1" dirty="0" smtClean="0">
                <a:solidFill>
                  <a:srgbClr val="FF0000"/>
                </a:solidFill>
              </a:rPr>
              <a:t>in Credits Back </a:t>
            </a:r>
            <a:r>
              <a:rPr lang="en-US" sz="4000" b="1" dirty="0">
                <a:solidFill>
                  <a:srgbClr val="FF0000"/>
                </a:solidFill>
              </a:rPr>
              <a:t>to CD</a:t>
            </a:r>
          </a:p>
        </p:txBody>
      </p:sp>
    </p:spTree>
    <p:extLst>
      <p:ext uri="{BB962C8B-B14F-4D97-AF65-F5344CB8AC3E}">
        <p14:creationId xmlns:p14="http://schemas.microsoft.com/office/powerpoint/2010/main" val="3099519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Box 9: Insights</a:t>
            </a:r>
            <a:endParaRPr lang="en-US" dirty="0"/>
          </a:p>
        </p:txBody>
      </p:sp>
      <p:sp>
        <p:nvSpPr>
          <p:cNvPr id="7" name="Content Placeholder 6"/>
          <p:cNvSpPr>
            <a:spLocks noGrp="1"/>
          </p:cNvSpPr>
          <p:nvPr>
            <p:ph idx="1"/>
          </p:nvPr>
        </p:nvSpPr>
        <p:spPr>
          <a:xfrm>
            <a:off x="457201" y="1393535"/>
            <a:ext cx="8686800" cy="4530725"/>
          </a:xfrm>
        </p:spPr>
        <p:txBody>
          <a:bodyPr/>
          <a:lstStyle/>
          <a:p>
            <a:pPr marL="0" indent="0" algn="ctr"/>
            <a:r>
              <a:rPr lang="en-US" sz="2800" dirty="0" smtClean="0"/>
              <a:t>CTSU Kaizen team members share their thoughts:</a:t>
            </a:r>
          </a:p>
          <a:p>
            <a:pPr marL="0" indent="0" algn="ctr"/>
            <a:endParaRPr lang="en-US" sz="1500" dirty="0" smtClean="0"/>
          </a:p>
          <a:p>
            <a:pPr marL="457200" indent="-457200">
              <a:buFont typeface="Arial" panose="020B0604020202020204" pitchFamily="34" charset="0"/>
              <a:buChar char="•"/>
            </a:pPr>
            <a:r>
              <a:rPr lang="en-US" sz="2800" dirty="0" smtClean="0"/>
              <a:t>What went well</a:t>
            </a:r>
          </a:p>
          <a:p>
            <a:pPr marL="457200" indent="-457200">
              <a:buFont typeface="Arial" panose="020B0604020202020204" pitchFamily="34" charset="0"/>
              <a:buChar char="•"/>
            </a:pPr>
            <a:r>
              <a:rPr lang="en-US" sz="2800" dirty="0" smtClean="0"/>
              <a:t>What they learned</a:t>
            </a:r>
          </a:p>
          <a:p>
            <a:pPr marL="457200" indent="-457200">
              <a:buFont typeface="Arial" panose="020B0604020202020204" pitchFamily="34" charset="0"/>
              <a:buChar char="•"/>
            </a:pPr>
            <a:r>
              <a:rPr lang="en-US" sz="2800" dirty="0" smtClean="0"/>
              <a:t>What they hope to use in their role or on their next Lean Improvement Project</a:t>
            </a:r>
            <a:endParaRPr lang="en-US" sz="2800" dirty="0"/>
          </a:p>
        </p:txBody>
      </p:sp>
    </p:spTree>
    <p:extLst>
      <p:ext uri="{BB962C8B-B14F-4D97-AF65-F5344CB8AC3E}">
        <p14:creationId xmlns:p14="http://schemas.microsoft.com/office/powerpoint/2010/main" val="86692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mean for me?</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2200" dirty="0" smtClean="0"/>
              <a:t>Easier to find items in clean utility and carts – able to meet patient care needs faster!</a:t>
            </a:r>
          </a:p>
          <a:p>
            <a:pPr marL="0" indent="0"/>
            <a:endParaRPr lang="en-US" sz="2200" dirty="0" smtClean="0"/>
          </a:p>
          <a:p>
            <a:pPr marL="285750" indent="-285750">
              <a:buFont typeface="Arial" panose="020B0604020202020204" pitchFamily="34" charset="0"/>
              <a:buChar char="•"/>
            </a:pPr>
            <a:r>
              <a:rPr lang="en-US" sz="2200" dirty="0" smtClean="0"/>
              <a:t>Appropriate PAR levels mean having the items you need.</a:t>
            </a:r>
          </a:p>
          <a:p>
            <a:pPr marL="0" indent="0"/>
            <a:endParaRPr lang="en-US" sz="2200" dirty="0" smtClean="0"/>
          </a:p>
          <a:p>
            <a:pPr marL="285750" indent="-285750">
              <a:buFont typeface="Arial" panose="020B0604020202020204" pitchFamily="34" charset="0"/>
              <a:buChar char="•"/>
            </a:pPr>
            <a:r>
              <a:rPr lang="en-US" sz="2200" dirty="0" smtClean="0"/>
              <a:t>Less likely to need to return items to CD.</a:t>
            </a:r>
          </a:p>
          <a:p>
            <a:pPr marL="0" indent="0"/>
            <a:endParaRPr lang="en-US" sz="2200" dirty="0" smtClean="0"/>
          </a:p>
          <a:p>
            <a:pPr marL="285750" indent="-285750">
              <a:buFont typeface="Arial" panose="020B0604020202020204" pitchFamily="34" charset="0"/>
              <a:buChar char="•"/>
            </a:pPr>
            <a:r>
              <a:rPr lang="en-US" sz="2200" dirty="0" smtClean="0"/>
              <a:t>Greater ability to meet the floor’s Med </a:t>
            </a:r>
            <a:r>
              <a:rPr lang="en-US" sz="2200" dirty="0" err="1" smtClean="0"/>
              <a:t>Surg</a:t>
            </a:r>
            <a:r>
              <a:rPr lang="en-US" sz="2200" dirty="0" smtClean="0"/>
              <a:t> budget.</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smtClean="0"/>
              <a:t>You have even more “Lean Champions” on your floor to work to improve processes and space.</a:t>
            </a:r>
            <a:endParaRPr lang="en-US" sz="2200" dirty="0"/>
          </a:p>
        </p:txBody>
      </p:sp>
    </p:spTree>
    <p:extLst>
      <p:ext uri="{BB962C8B-B14F-4D97-AF65-F5344CB8AC3E}">
        <p14:creationId xmlns:p14="http://schemas.microsoft.com/office/powerpoint/2010/main" val="3548894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I support this project?</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2200" dirty="0" smtClean="0"/>
              <a:t>If you have questions ask a team member or another staff member.</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smtClean="0"/>
              <a:t>Share feedback you have about the changes with Tasha Rose. We meet 30, 60, and 90 days after the event and will continue to incorporate your feedback.</a:t>
            </a:r>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r>
              <a:rPr lang="en-US" sz="2200" dirty="0" smtClean="0"/>
              <a:t>Continue to order to your shift.</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smtClean="0"/>
              <a:t>If you notice stocking above PAR levels please let Tasha Rose know.</a:t>
            </a:r>
            <a:endParaRPr lang="en-US" sz="2200" dirty="0"/>
          </a:p>
        </p:txBody>
      </p:sp>
    </p:spTree>
    <p:extLst>
      <p:ext uri="{BB962C8B-B14F-4D97-AF65-F5344CB8AC3E}">
        <p14:creationId xmlns:p14="http://schemas.microsoft.com/office/powerpoint/2010/main" val="2679266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Ribbon 3"/>
          <p:cNvSpPr/>
          <p:nvPr/>
        </p:nvSpPr>
        <p:spPr bwMode="auto">
          <a:xfrm>
            <a:off x="460835" y="1623965"/>
            <a:ext cx="8833150" cy="3226020"/>
          </a:xfrm>
          <a:prstGeom prst="ribbon">
            <a:avLst/>
          </a:prstGeom>
          <a:solidFill>
            <a:srgbClr val="99CCFF"/>
          </a:solidFill>
          <a:ln w="9525" cap="flat" cmpd="sng" algn="ctr">
            <a:solidFill>
              <a:schemeClr val="bg2"/>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r>
              <a:rPr lang="en-US" sz="3500" b="1" dirty="0">
                <a:latin typeface="+mn-lt"/>
              </a:rPr>
              <a:t>Thank you to all </a:t>
            </a:r>
            <a:endParaRPr lang="en-US" sz="3500" b="1" dirty="0" smtClean="0">
              <a:latin typeface="+mn-lt"/>
            </a:endParaRPr>
          </a:p>
          <a:p>
            <a:r>
              <a:rPr lang="en-US" sz="3500" b="1" dirty="0" smtClean="0">
                <a:latin typeface="+mn-lt"/>
              </a:rPr>
              <a:t>of </a:t>
            </a:r>
            <a:r>
              <a:rPr lang="en-US" sz="3500" b="1" dirty="0">
                <a:latin typeface="+mn-lt"/>
              </a:rPr>
              <a:t>the CTSU staff </a:t>
            </a:r>
            <a:endParaRPr lang="en-US" sz="3500" b="1" dirty="0" smtClean="0">
              <a:latin typeface="+mn-lt"/>
            </a:endParaRPr>
          </a:p>
          <a:p>
            <a:r>
              <a:rPr lang="en-US" sz="3500" b="1" dirty="0" smtClean="0">
                <a:latin typeface="+mn-lt"/>
              </a:rPr>
              <a:t>for your help </a:t>
            </a:r>
          </a:p>
          <a:p>
            <a:r>
              <a:rPr lang="en-US" sz="3500" b="1" dirty="0" smtClean="0">
                <a:latin typeface="+mn-lt"/>
              </a:rPr>
              <a:t>and </a:t>
            </a:r>
            <a:r>
              <a:rPr lang="en-US" sz="3500" b="1" dirty="0">
                <a:latin typeface="+mn-lt"/>
              </a:rPr>
              <a:t>support during </a:t>
            </a:r>
            <a:endParaRPr lang="en-US" sz="3500" b="1" dirty="0" smtClean="0">
              <a:latin typeface="+mn-lt"/>
            </a:endParaRPr>
          </a:p>
          <a:p>
            <a:r>
              <a:rPr lang="en-US" sz="3500" b="1" dirty="0" smtClean="0">
                <a:latin typeface="+mn-lt"/>
              </a:rPr>
              <a:t>the </a:t>
            </a:r>
            <a:r>
              <a:rPr lang="en-US" sz="3500" b="1" dirty="0">
                <a:latin typeface="+mn-lt"/>
              </a:rPr>
              <a:t>process!</a:t>
            </a:r>
          </a:p>
        </p:txBody>
      </p:sp>
    </p:spTree>
    <p:extLst>
      <p:ext uri="{BB962C8B-B14F-4D97-AF65-F5344CB8AC3E}">
        <p14:creationId xmlns:p14="http://schemas.microsoft.com/office/powerpoint/2010/main" val="2646624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1"/>
          </p:nvPr>
        </p:nvSpPr>
        <p:spPr/>
        <p:txBody>
          <a:bodyPr/>
          <a:lstStyle/>
          <a:p>
            <a:pPr algn="ctr"/>
            <a:r>
              <a:rPr lang="en-US" sz="2400" dirty="0"/>
              <a:t>Bevonda Ford </a:t>
            </a:r>
            <a:endParaRPr lang="en-US" sz="2400" dirty="0" smtClean="0"/>
          </a:p>
          <a:p>
            <a:pPr algn="ctr"/>
            <a:r>
              <a:rPr lang="en-US" sz="2400" dirty="0"/>
              <a:t>Cara Saxton </a:t>
            </a:r>
            <a:endParaRPr lang="en-US" sz="2400" dirty="0" smtClean="0"/>
          </a:p>
          <a:p>
            <a:pPr algn="ctr"/>
            <a:r>
              <a:rPr lang="en-US" sz="2400" dirty="0" smtClean="0"/>
              <a:t>Edward Booth</a:t>
            </a:r>
          </a:p>
          <a:p>
            <a:pPr algn="ctr"/>
            <a:r>
              <a:rPr lang="en-US" sz="2400" dirty="0" smtClean="0"/>
              <a:t>Elise </a:t>
            </a:r>
            <a:r>
              <a:rPr lang="en-US" sz="2400" dirty="0"/>
              <a:t>Payne </a:t>
            </a:r>
            <a:endParaRPr lang="en-US" sz="2400" dirty="0" smtClean="0"/>
          </a:p>
          <a:p>
            <a:pPr algn="ctr"/>
            <a:r>
              <a:rPr lang="en-US" sz="2400" dirty="0" smtClean="0"/>
              <a:t>Katie Evans </a:t>
            </a:r>
          </a:p>
          <a:p>
            <a:pPr algn="ctr"/>
            <a:r>
              <a:rPr lang="en-US" sz="2400" dirty="0" smtClean="0"/>
              <a:t>Melissa Shreve </a:t>
            </a:r>
          </a:p>
          <a:p>
            <a:pPr algn="ctr"/>
            <a:r>
              <a:rPr lang="en-US" sz="2400" dirty="0"/>
              <a:t>Monica </a:t>
            </a:r>
            <a:r>
              <a:rPr lang="en-US" sz="2400" dirty="0" smtClean="0"/>
              <a:t>Aitbelyazid</a:t>
            </a:r>
          </a:p>
          <a:p>
            <a:pPr algn="ctr"/>
            <a:r>
              <a:rPr lang="en-US" sz="2400" dirty="0" smtClean="0"/>
              <a:t>Olivia Roberts</a:t>
            </a:r>
          </a:p>
          <a:p>
            <a:pPr algn="ctr"/>
            <a:r>
              <a:rPr lang="en-US" sz="2400" dirty="0"/>
              <a:t>Tasha Rose </a:t>
            </a:r>
          </a:p>
          <a:p>
            <a:pPr algn="ctr"/>
            <a:r>
              <a:rPr lang="en-US" sz="2400" dirty="0" smtClean="0"/>
              <a:t>Vanessa Zito</a:t>
            </a:r>
          </a:p>
          <a:p>
            <a:pPr algn="ctr"/>
            <a:r>
              <a:rPr lang="en-US" sz="2400" dirty="0"/>
              <a:t>Victoria De lac </a:t>
            </a:r>
          </a:p>
        </p:txBody>
      </p:sp>
      <p:sp>
        <p:nvSpPr>
          <p:cNvPr id="3" name="Title 2"/>
          <p:cNvSpPr>
            <a:spLocks noGrp="1"/>
          </p:cNvSpPr>
          <p:nvPr>
            <p:ph type="title"/>
          </p:nvPr>
        </p:nvSpPr>
        <p:spPr/>
        <p:txBody>
          <a:bodyPr/>
          <a:lstStyle/>
          <a:p>
            <a:r>
              <a:rPr lang="en-US" dirty="0" smtClean="0"/>
              <a:t>Our Team!</a:t>
            </a:r>
            <a:endParaRPr lang="en-US" dirty="0"/>
          </a:p>
        </p:txBody>
      </p:sp>
      <p:pic>
        <p:nvPicPr>
          <p:cNvPr id="8" name="Content Placeholder 7"/>
          <p:cNvPicPr>
            <a:picLocks noGrp="1" noChangeAspect="1"/>
          </p:cNvPicPr>
          <p:nvPr>
            <p:ph sz="quarter" idx="10"/>
          </p:nvPr>
        </p:nvPicPr>
        <p:blipFill rotWithShape="1">
          <a:blip r:embed="rId2" cstate="print">
            <a:extLst>
              <a:ext uri="{28A0092B-C50C-407E-A947-70E740481C1C}">
                <a14:useLocalDpi xmlns:a14="http://schemas.microsoft.com/office/drawing/2010/main" val="0"/>
              </a:ext>
            </a:extLst>
          </a:blip>
          <a:srcRect l="2820" t="13362" r="7883"/>
          <a:stretch/>
        </p:blipFill>
        <p:spPr>
          <a:xfrm>
            <a:off x="576050" y="1892800"/>
            <a:ext cx="5040545" cy="3668401"/>
          </a:xfrm>
          <a:prstGeom prst="rect">
            <a:avLst/>
          </a:prstGeom>
        </p:spPr>
      </p:pic>
    </p:spTree>
    <p:extLst>
      <p:ext uri="{BB962C8B-B14F-4D97-AF65-F5344CB8AC3E}">
        <p14:creationId xmlns:p14="http://schemas.microsoft.com/office/powerpoint/2010/main" val="2262771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Story Without a Storyteller: A3 Thinking</a:t>
            </a:r>
            <a:endParaRPr lang="en-US" dirty="0"/>
          </a:p>
        </p:txBody>
      </p:sp>
      <p:pic>
        <p:nvPicPr>
          <p:cNvPr id="252930" name="Picture 2" descr="A3-hand-draw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505" y="1220712"/>
            <a:ext cx="7227076" cy="5420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898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3"/>
            <p:extLst>
              <p:ext uri="{D42A27DB-BD31-4B8C-83A1-F6EECF244321}">
                <p14:modId xmlns:p14="http://schemas.microsoft.com/office/powerpoint/2010/main" val="304366702"/>
              </p:ext>
            </p:extLst>
          </p:nvPr>
        </p:nvGraphicFramePr>
        <p:xfrm>
          <a:off x="614455" y="1201511"/>
          <a:ext cx="8026646" cy="5396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lstStyle/>
          <a:p>
            <a:r>
              <a:rPr lang="en-US" dirty="0" smtClean="0"/>
              <a:t>5 S Event</a:t>
            </a:r>
            <a:endParaRPr lang="en-US" dirty="0"/>
          </a:p>
        </p:txBody>
      </p:sp>
      <p:sp>
        <p:nvSpPr>
          <p:cNvPr id="7" name="TextBox 6"/>
          <p:cNvSpPr txBox="1"/>
          <p:nvPr/>
        </p:nvSpPr>
        <p:spPr>
          <a:xfrm>
            <a:off x="3648450" y="3160165"/>
            <a:ext cx="1920250" cy="1569660"/>
          </a:xfrm>
          <a:prstGeom prst="rect">
            <a:avLst/>
          </a:prstGeom>
          <a:noFill/>
        </p:spPr>
        <p:txBody>
          <a:bodyPr wrap="square" rtlCol="0">
            <a:spAutoFit/>
          </a:bodyPr>
          <a:lstStyle/>
          <a:p>
            <a:r>
              <a:rPr lang="en-US" sz="4800" b="1" dirty="0" smtClean="0">
                <a:solidFill>
                  <a:srgbClr val="3E577D"/>
                </a:solidFill>
              </a:rPr>
              <a:t>LEAN 5S</a:t>
            </a:r>
            <a:endParaRPr lang="en-US" sz="4800" b="1" dirty="0">
              <a:solidFill>
                <a:srgbClr val="3E577D"/>
              </a:solidFill>
            </a:endParaRPr>
          </a:p>
        </p:txBody>
      </p:sp>
    </p:spTree>
    <p:extLst>
      <p:ext uri="{BB962C8B-B14F-4D97-AF65-F5344CB8AC3E}">
        <p14:creationId xmlns:p14="http://schemas.microsoft.com/office/powerpoint/2010/main" val="764076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Box 1: Reason for Action</a:t>
            </a:r>
            <a:endParaRPr lang="en-US" dirty="0"/>
          </a:p>
        </p:txBody>
      </p:sp>
      <p:sp>
        <p:nvSpPr>
          <p:cNvPr id="6" name="Text Placeholder 5"/>
          <p:cNvSpPr>
            <a:spLocks noGrp="1"/>
          </p:cNvSpPr>
          <p:nvPr>
            <p:ph idx="1"/>
          </p:nvPr>
        </p:nvSpPr>
        <p:spPr/>
        <p:txBody>
          <a:bodyPr/>
          <a:lstStyle/>
          <a:p>
            <a:r>
              <a:rPr lang="en-US" u="sng" dirty="0" smtClean="0"/>
              <a:t>Problem Statement:</a:t>
            </a:r>
          </a:p>
          <a:p>
            <a:r>
              <a:rPr lang="en-US" b="0" dirty="0" smtClean="0"/>
              <a:t>	The current system for managing PAR levels and restocking does not represent current supply demands on the floor. The visual management system no longer reflects the categories of items that are put inside of the bins. Staff have a hard time items and if multiple supplies are needed to treat a single problem, a staff person much search through the clean utility room. In addition, overstocking has resulted in staffing needing to spend additional time returning items to Central Distribution; on average 5.75 credit forms must be completed and 18 items per month must be resubmitted to CD. </a:t>
            </a:r>
          </a:p>
          <a:p>
            <a:endParaRPr lang="en-US" dirty="0"/>
          </a:p>
          <a:p>
            <a:r>
              <a:rPr lang="en-US" u="sng" dirty="0" smtClean="0"/>
              <a:t>Importance Statement:</a:t>
            </a:r>
          </a:p>
          <a:p>
            <a:r>
              <a:rPr lang="en-US" b="0" dirty="0" smtClean="0"/>
              <a:t>	Having easy to find, appropriately located supplies allow staff to meet patient care needs in a timely manner. It also allows for more efficient stocking. In addition, overstocking means that supplies on the floor are not being used leading to unnecessary budget spend and the risk of items expiring.</a:t>
            </a:r>
            <a:endParaRPr lang="en-US" b="0" dirty="0"/>
          </a:p>
        </p:txBody>
      </p:sp>
    </p:spTree>
    <p:extLst>
      <p:ext uri="{BB962C8B-B14F-4D97-AF65-F5344CB8AC3E}">
        <p14:creationId xmlns:p14="http://schemas.microsoft.com/office/powerpoint/2010/main" val="2560052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Box 2: Current State</a:t>
            </a:r>
            <a:endParaRPr lang="en-US" dirty="0"/>
          </a:p>
        </p:txBody>
      </p:sp>
      <p:pic>
        <p:nvPicPr>
          <p:cNvPr id="256002" name="Picture 2"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6381" y="4690033"/>
            <a:ext cx="2385369" cy="1772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03" name="Picture 3" descr="image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6425" y="1593095"/>
            <a:ext cx="3605282" cy="267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04" name="Picture 4" descr="image0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848" y="1172776"/>
            <a:ext cx="2642778" cy="352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7051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Boxes 2 &amp; 3: Current &amp; Target States</a:t>
            </a:r>
            <a:endParaRPr lang="en-US" dirty="0"/>
          </a:p>
        </p:txBody>
      </p:sp>
      <p:sp>
        <p:nvSpPr>
          <p:cNvPr id="9" name="TextBox 8"/>
          <p:cNvSpPr txBox="1"/>
          <p:nvPr/>
        </p:nvSpPr>
        <p:spPr>
          <a:xfrm>
            <a:off x="844885" y="5131877"/>
            <a:ext cx="7642595" cy="523220"/>
          </a:xfrm>
          <a:prstGeom prst="rect">
            <a:avLst/>
          </a:prstGeom>
          <a:noFill/>
        </p:spPr>
        <p:txBody>
          <a:bodyPr wrap="square" rtlCol="0">
            <a:spAutoFit/>
          </a:bodyPr>
          <a:lstStyle/>
          <a:p>
            <a:r>
              <a:rPr lang="en-US" sz="2800" b="1" i="1" dirty="0" smtClean="0"/>
              <a:t>Double </a:t>
            </a:r>
            <a:r>
              <a:rPr lang="en-US" sz="2800" b="1" i="1" dirty="0"/>
              <a:t>the good and halve the </a:t>
            </a:r>
            <a:r>
              <a:rPr lang="en-US" sz="2800" b="1" i="1" dirty="0" smtClean="0"/>
              <a:t>bad!</a:t>
            </a:r>
            <a:endParaRPr lang="en-US" sz="2800" i="1" dirty="0"/>
          </a:p>
        </p:txBody>
      </p:sp>
      <p:graphicFrame>
        <p:nvGraphicFramePr>
          <p:cNvPr id="11" name="Table 10"/>
          <p:cNvGraphicFramePr>
            <a:graphicFrameLocks noGrp="1"/>
          </p:cNvGraphicFramePr>
          <p:nvPr>
            <p:extLst>
              <p:ext uri="{D42A27DB-BD31-4B8C-83A1-F6EECF244321}">
                <p14:modId xmlns:p14="http://schemas.microsoft.com/office/powerpoint/2010/main" val="885217503"/>
              </p:ext>
            </p:extLst>
          </p:nvPr>
        </p:nvGraphicFramePr>
        <p:xfrm>
          <a:off x="438848" y="1393535"/>
          <a:ext cx="8686800" cy="2304301"/>
        </p:xfrm>
        <a:graphic>
          <a:graphicData uri="http://schemas.openxmlformats.org/drawingml/2006/table">
            <a:tbl>
              <a:tblPr>
                <a:tableStyleId>{5C22544A-7EE6-4342-B048-85BDC9FD1C3A}</a:tableStyleId>
              </a:tblPr>
              <a:tblGrid>
                <a:gridCol w="4582643"/>
                <a:gridCol w="1218421"/>
                <a:gridCol w="1539059"/>
                <a:gridCol w="1346677"/>
              </a:tblGrid>
              <a:tr h="384050">
                <a:tc>
                  <a:txBody>
                    <a:bodyPr/>
                    <a:lstStyle/>
                    <a:p>
                      <a:pPr algn="l" fontAlgn="ctr"/>
                      <a:r>
                        <a:rPr lang="en-US" sz="2400" b="1" u="none" strike="noStrike" dirty="0">
                          <a:effectLst/>
                        </a:rPr>
                        <a:t>Metric</a:t>
                      </a:r>
                      <a:endParaRPr lang="en-US" sz="2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2400" b="1" u="none" strike="noStrike" dirty="0">
                          <a:effectLst/>
                        </a:rPr>
                        <a:t>Unit</a:t>
                      </a:r>
                      <a:endParaRPr lang="en-US" sz="2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2400" b="1" u="none" strike="noStrike" dirty="0">
                          <a:effectLst/>
                        </a:rPr>
                        <a:t>Current</a:t>
                      </a:r>
                      <a:endParaRPr lang="en-US" sz="2400" b="1" i="0" u="none" strike="noStrike" dirty="0">
                        <a:solidFill>
                          <a:srgbClr val="C00000"/>
                        </a:solidFill>
                        <a:effectLst/>
                        <a:latin typeface="Calibri" panose="020F0502020204030204" pitchFamily="34" charset="0"/>
                      </a:endParaRPr>
                    </a:p>
                  </a:txBody>
                  <a:tcPr marL="0" marR="0" marT="0" marB="0" anchor="ctr"/>
                </a:tc>
                <a:tc>
                  <a:txBody>
                    <a:bodyPr/>
                    <a:lstStyle/>
                    <a:p>
                      <a:pPr algn="ctr" fontAlgn="ctr"/>
                      <a:r>
                        <a:rPr lang="en-US" sz="2400" b="1" u="none" strike="noStrike" dirty="0">
                          <a:effectLst/>
                        </a:rPr>
                        <a:t>Target</a:t>
                      </a:r>
                      <a:endParaRPr lang="en-US" sz="2400" b="1" i="0" u="none" strike="noStrike" dirty="0">
                        <a:solidFill>
                          <a:srgbClr val="00B050"/>
                        </a:solidFill>
                        <a:effectLst/>
                        <a:latin typeface="Calibri" panose="020F0502020204030204" pitchFamily="34" charset="0"/>
                      </a:endParaRPr>
                    </a:p>
                  </a:txBody>
                  <a:tcPr marL="0" marR="0" marT="0" marB="0" anchor="ctr"/>
                </a:tc>
              </a:tr>
              <a:tr h="640083">
                <a:tc>
                  <a:txBody>
                    <a:bodyPr/>
                    <a:lstStyle/>
                    <a:p>
                      <a:pPr algn="l" fontAlgn="t"/>
                      <a:r>
                        <a:rPr lang="en-US" sz="2000" u="none" strike="noStrike" dirty="0">
                          <a:effectLst/>
                        </a:rPr>
                        <a:t>Number of CD forms submitted for credit per month</a:t>
                      </a:r>
                      <a:endParaRPr lang="en-US" sz="2000" b="0" i="0" u="none" strike="noStrike" dirty="0">
                        <a:solidFill>
                          <a:srgbClr val="000000"/>
                        </a:solidFill>
                        <a:effectLst/>
                        <a:latin typeface="Calibri" panose="020F0502020204030204" pitchFamily="34" charset="0"/>
                      </a:endParaRPr>
                    </a:p>
                  </a:txBody>
                  <a:tcPr marL="0" marR="0" marT="0" marB="0"/>
                </a:tc>
                <a:tc>
                  <a:txBody>
                    <a:bodyPr/>
                    <a:lstStyle/>
                    <a:p>
                      <a:pPr algn="ctr" fontAlgn="ctr"/>
                      <a:r>
                        <a:rPr lang="en-US" sz="2000" u="none" strike="noStrike">
                          <a:effectLst/>
                        </a:rPr>
                        <a:t>#</a:t>
                      </a:r>
                      <a:endParaRPr lang="en-US" sz="20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2000" u="none" strike="noStrike">
                          <a:effectLst/>
                        </a:rPr>
                        <a:t>5.75</a:t>
                      </a:r>
                      <a:endParaRPr lang="en-US" sz="2000" b="0" i="0" u="none" strike="noStrike">
                        <a:solidFill>
                          <a:srgbClr val="C00000"/>
                        </a:solidFill>
                        <a:effectLst/>
                        <a:latin typeface="Calibri" panose="020F0502020204030204" pitchFamily="34" charset="0"/>
                      </a:endParaRPr>
                    </a:p>
                  </a:txBody>
                  <a:tcPr marL="0" marR="0" marT="0" marB="0" anchor="ctr"/>
                </a:tc>
                <a:tc>
                  <a:txBody>
                    <a:bodyPr/>
                    <a:lstStyle/>
                    <a:p>
                      <a:pPr algn="r" fontAlgn="ctr"/>
                      <a:r>
                        <a:rPr lang="en-US" sz="2000" u="none" strike="noStrike">
                          <a:effectLst/>
                        </a:rPr>
                        <a:t>3.00</a:t>
                      </a:r>
                      <a:endParaRPr lang="en-US" sz="2000" b="0" i="0" u="none" strike="noStrike">
                        <a:solidFill>
                          <a:srgbClr val="00B050"/>
                        </a:solidFill>
                        <a:effectLst/>
                        <a:latin typeface="Calibri" panose="020F0502020204030204" pitchFamily="34" charset="0"/>
                      </a:endParaRPr>
                    </a:p>
                  </a:txBody>
                  <a:tcPr marL="0" marR="0" marT="0" marB="0" anchor="ctr"/>
                </a:tc>
              </a:tr>
              <a:tr h="320042">
                <a:tc>
                  <a:txBody>
                    <a:bodyPr/>
                    <a:lstStyle/>
                    <a:p>
                      <a:pPr algn="l" fontAlgn="t"/>
                      <a:r>
                        <a:rPr lang="en-US" sz="2000" u="none" strike="noStrike" dirty="0">
                          <a:effectLst/>
                        </a:rPr>
                        <a:t>Average 5S Assessment</a:t>
                      </a:r>
                      <a:endParaRPr lang="en-US" sz="2000" b="0" i="0" u="none" strike="noStrike" dirty="0">
                        <a:solidFill>
                          <a:srgbClr val="000000"/>
                        </a:solidFill>
                        <a:effectLst/>
                        <a:latin typeface="Calibri" panose="020F0502020204030204" pitchFamily="34" charset="0"/>
                      </a:endParaRPr>
                    </a:p>
                  </a:txBody>
                  <a:tcPr marL="0" marR="0" marT="0" marB="0"/>
                </a:tc>
                <a:tc>
                  <a:txBody>
                    <a:bodyPr/>
                    <a:lstStyle/>
                    <a:p>
                      <a:pPr algn="ctr" fontAlgn="ctr"/>
                      <a:r>
                        <a:rPr lang="en-US" sz="2000" u="none" strike="noStrike" dirty="0">
                          <a:effectLst/>
                        </a:rPr>
                        <a:t>MM:SS</a:t>
                      </a:r>
                      <a:endParaRPr lang="en-US" sz="20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US" sz="2000" u="none" strike="noStrike" dirty="0">
                          <a:effectLst/>
                        </a:rPr>
                        <a:t>47</a:t>
                      </a:r>
                      <a:endParaRPr lang="en-US" sz="2000" b="0" i="0" u="none" strike="noStrike" dirty="0">
                        <a:solidFill>
                          <a:srgbClr val="C00000"/>
                        </a:solidFill>
                        <a:effectLst/>
                        <a:latin typeface="Calibri" panose="020F0502020204030204" pitchFamily="34" charset="0"/>
                      </a:endParaRPr>
                    </a:p>
                  </a:txBody>
                  <a:tcPr marL="0" marR="0" marT="0" marB="0" anchor="ctr"/>
                </a:tc>
                <a:tc>
                  <a:txBody>
                    <a:bodyPr/>
                    <a:lstStyle/>
                    <a:p>
                      <a:pPr algn="r" fontAlgn="ctr"/>
                      <a:r>
                        <a:rPr lang="en-US" sz="2000" u="none" strike="noStrike">
                          <a:effectLst/>
                        </a:rPr>
                        <a:t>94</a:t>
                      </a:r>
                      <a:endParaRPr lang="en-US" sz="2000" b="0" i="0" u="none" strike="noStrike">
                        <a:solidFill>
                          <a:srgbClr val="00B050"/>
                        </a:solidFill>
                        <a:effectLst/>
                        <a:latin typeface="Calibri" panose="020F0502020204030204" pitchFamily="34" charset="0"/>
                      </a:endParaRPr>
                    </a:p>
                  </a:txBody>
                  <a:tcPr marL="0" marR="0" marT="0" marB="0" anchor="ctr"/>
                </a:tc>
              </a:tr>
              <a:tr h="320042">
                <a:tc>
                  <a:txBody>
                    <a:bodyPr/>
                    <a:lstStyle/>
                    <a:p>
                      <a:pPr algn="l" fontAlgn="t"/>
                      <a:r>
                        <a:rPr lang="en-US" sz="2000" u="none" strike="noStrike" dirty="0">
                          <a:effectLst/>
                        </a:rPr>
                        <a:t>Average time to find item (novice)</a:t>
                      </a:r>
                      <a:endParaRPr lang="en-US" sz="2000" b="0" i="0" u="none" strike="noStrike" dirty="0">
                        <a:solidFill>
                          <a:srgbClr val="000000"/>
                        </a:solidFill>
                        <a:effectLst/>
                        <a:latin typeface="Calibri" panose="020F0502020204030204" pitchFamily="34" charset="0"/>
                      </a:endParaRPr>
                    </a:p>
                  </a:txBody>
                  <a:tcPr marL="0" marR="0" marT="0" marB="0"/>
                </a:tc>
                <a:tc>
                  <a:txBody>
                    <a:bodyPr/>
                    <a:lstStyle/>
                    <a:p>
                      <a:pPr algn="ctr" fontAlgn="ctr"/>
                      <a:r>
                        <a:rPr lang="en-US" sz="2000" u="none" strike="noStrike" dirty="0">
                          <a:effectLst/>
                        </a:rPr>
                        <a:t>MM:SS</a:t>
                      </a:r>
                      <a:endParaRPr lang="en-US" sz="20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US" sz="2000" u="none" strike="noStrike" dirty="0">
                          <a:effectLst/>
                        </a:rPr>
                        <a:t>7.20</a:t>
                      </a:r>
                      <a:endParaRPr lang="en-US" sz="2000" b="0" i="0" u="none" strike="noStrike" dirty="0">
                        <a:solidFill>
                          <a:srgbClr val="C00000"/>
                        </a:solidFill>
                        <a:effectLst/>
                        <a:latin typeface="Calibri" panose="020F0502020204030204" pitchFamily="34" charset="0"/>
                      </a:endParaRPr>
                    </a:p>
                  </a:txBody>
                  <a:tcPr marL="0" marR="0" marT="0" marB="0" anchor="ctr"/>
                </a:tc>
                <a:tc>
                  <a:txBody>
                    <a:bodyPr/>
                    <a:lstStyle/>
                    <a:p>
                      <a:pPr algn="r" fontAlgn="ctr"/>
                      <a:r>
                        <a:rPr lang="en-US" sz="2000" u="none" strike="noStrike" dirty="0">
                          <a:effectLst/>
                        </a:rPr>
                        <a:t>5</a:t>
                      </a:r>
                      <a:endParaRPr lang="en-US" sz="2000" b="0" i="0" u="none" strike="noStrike" dirty="0">
                        <a:solidFill>
                          <a:srgbClr val="00B050"/>
                        </a:solidFill>
                        <a:effectLst/>
                        <a:latin typeface="Calibri" panose="020F0502020204030204" pitchFamily="34" charset="0"/>
                      </a:endParaRPr>
                    </a:p>
                  </a:txBody>
                  <a:tcPr marL="0" marR="0" marT="0" marB="0" anchor="ctr"/>
                </a:tc>
              </a:tr>
              <a:tr h="320042">
                <a:tc>
                  <a:txBody>
                    <a:bodyPr/>
                    <a:lstStyle/>
                    <a:p>
                      <a:pPr algn="l" fontAlgn="t"/>
                      <a:r>
                        <a:rPr lang="en-US" sz="2000" u="none" strike="noStrike">
                          <a:effectLst/>
                        </a:rPr>
                        <a:t>Average time to find item (expert)</a:t>
                      </a:r>
                      <a:endParaRPr lang="en-US" sz="2000" b="0" i="0" u="none" strike="noStrike">
                        <a:solidFill>
                          <a:srgbClr val="000000"/>
                        </a:solidFill>
                        <a:effectLst/>
                        <a:latin typeface="Calibri" panose="020F0502020204030204" pitchFamily="34" charset="0"/>
                      </a:endParaRPr>
                    </a:p>
                  </a:txBody>
                  <a:tcPr marL="0" marR="0" marT="0" marB="0"/>
                </a:tc>
                <a:tc>
                  <a:txBody>
                    <a:bodyPr/>
                    <a:lstStyle/>
                    <a:p>
                      <a:pPr algn="ctr" fontAlgn="ctr"/>
                      <a:r>
                        <a:rPr lang="en-US" sz="2000" u="none" strike="noStrike">
                          <a:effectLst/>
                        </a:rPr>
                        <a:t>MM:SS</a:t>
                      </a:r>
                      <a:endParaRPr lang="en-US" sz="20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2000" u="none" strike="noStrike" dirty="0">
                          <a:effectLst/>
                        </a:rPr>
                        <a:t>5.00</a:t>
                      </a:r>
                      <a:endParaRPr lang="en-US" sz="2000" b="0" i="0" u="none" strike="noStrike" dirty="0">
                        <a:solidFill>
                          <a:srgbClr val="C00000"/>
                        </a:solidFill>
                        <a:effectLst/>
                        <a:latin typeface="Calibri" panose="020F0502020204030204" pitchFamily="34" charset="0"/>
                      </a:endParaRPr>
                    </a:p>
                  </a:txBody>
                  <a:tcPr marL="0" marR="0" marT="0" marB="0" anchor="ctr"/>
                </a:tc>
                <a:tc>
                  <a:txBody>
                    <a:bodyPr/>
                    <a:lstStyle/>
                    <a:p>
                      <a:pPr algn="r" fontAlgn="ctr"/>
                      <a:r>
                        <a:rPr lang="en-US" sz="2000" u="none" strike="noStrike">
                          <a:effectLst/>
                        </a:rPr>
                        <a:t>5</a:t>
                      </a:r>
                      <a:endParaRPr lang="en-US" sz="2000" b="0" i="0" u="none" strike="noStrike">
                        <a:solidFill>
                          <a:srgbClr val="00B050"/>
                        </a:solidFill>
                        <a:effectLst/>
                        <a:latin typeface="Calibri" panose="020F0502020204030204" pitchFamily="34" charset="0"/>
                      </a:endParaRPr>
                    </a:p>
                  </a:txBody>
                  <a:tcPr marL="0" marR="0" marT="0" marB="0" anchor="ctr"/>
                </a:tc>
              </a:tr>
              <a:tr h="320042">
                <a:tc>
                  <a:txBody>
                    <a:bodyPr/>
                    <a:lstStyle/>
                    <a:p>
                      <a:pPr algn="l" fontAlgn="t"/>
                      <a:r>
                        <a:rPr lang="en-US" sz="2000" u="none" strike="noStrike" dirty="0">
                          <a:effectLst/>
                        </a:rPr>
                        <a:t>Find and fix a safety issue</a:t>
                      </a:r>
                      <a:endParaRPr lang="en-US" sz="2000" b="0" i="0" u="none" strike="noStrike" dirty="0">
                        <a:solidFill>
                          <a:srgbClr val="000000"/>
                        </a:solidFill>
                        <a:effectLst/>
                        <a:latin typeface="Calibri" panose="020F0502020204030204" pitchFamily="34" charset="0"/>
                      </a:endParaRPr>
                    </a:p>
                  </a:txBody>
                  <a:tcPr marL="0" marR="0" marT="0" marB="0"/>
                </a:tc>
                <a:tc>
                  <a:txBody>
                    <a:bodyPr/>
                    <a:lstStyle/>
                    <a:p>
                      <a:pPr algn="ctr" fontAlgn="ctr"/>
                      <a:r>
                        <a:rPr lang="en-US" sz="2000" u="none" strike="noStrike">
                          <a:effectLst/>
                        </a:rPr>
                        <a:t>#</a:t>
                      </a:r>
                      <a:endParaRPr lang="en-US" sz="20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2000" u="none" strike="noStrike" dirty="0">
                          <a:effectLst/>
                        </a:rPr>
                        <a:t>0</a:t>
                      </a:r>
                      <a:endParaRPr lang="en-US" sz="2000" b="0" i="0" u="none" strike="noStrike" dirty="0">
                        <a:solidFill>
                          <a:srgbClr val="C00000"/>
                        </a:solidFill>
                        <a:effectLst/>
                        <a:latin typeface="Calibri" panose="020F0502020204030204" pitchFamily="34" charset="0"/>
                      </a:endParaRPr>
                    </a:p>
                  </a:txBody>
                  <a:tcPr marL="0" marR="0" marT="0" marB="0" anchor="ctr"/>
                </a:tc>
                <a:tc>
                  <a:txBody>
                    <a:bodyPr/>
                    <a:lstStyle/>
                    <a:p>
                      <a:pPr algn="r" fontAlgn="ctr"/>
                      <a:r>
                        <a:rPr lang="en-US" sz="2000" u="none" strike="noStrike" dirty="0">
                          <a:effectLst/>
                        </a:rPr>
                        <a:t>1</a:t>
                      </a:r>
                      <a:endParaRPr lang="en-US" sz="2000" b="0" i="0" u="none" strike="noStrike" dirty="0">
                        <a:solidFill>
                          <a:srgbClr val="00B050"/>
                        </a:solidFill>
                        <a:effectLst/>
                        <a:latin typeface="Calibri" panose="020F0502020204030204" pitchFamily="34" charset="0"/>
                      </a:endParaRPr>
                    </a:p>
                  </a:txBody>
                  <a:tcPr marL="0" marR="0" marT="0" marB="0" anchor="ctr"/>
                </a:tc>
              </a:tr>
            </a:tbl>
          </a:graphicData>
        </a:graphic>
      </p:graphicFrame>
    </p:spTree>
    <p:extLst>
      <p:ext uri="{BB962C8B-B14F-4D97-AF65-F5344CB8AC3E}">
        <p14:creationId xmlns:p14="http://schemas.microsoft.com/office/powerpoint/2010/main" val="1332913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Box 4: Gap Analysis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973100139"/>
              </p:ext>
            </p:extLst>
          </p:nvPr>
        </p:nvGraphicFramePr>
        <p:xfrm>
          <a:off x="449877" y="1470345"/>
          <a:ext cx="7883982" cy="3352536"/>
        </p:xfrm>
        <a:graphic>
          <a:graphicData uri="http://schemas.openxmlformats.org/drawingml/2006/table">
            <a:tbl>
              <a:tblPr>
                <a:tableStyleId>{5C22544A-7EE6-4342-B048-85BDC9FD1C3A}</a:tableStyleId>
              </a:tblPr>
              <a:tblGrid>
                <a:gridCol w="3941991"/>
                <a:gridCol w="3941991"/>
              </a:tblGrid>
              <a:tr h="609525">
                <a:tc>
                  <a:txBody>
                    <a:bodyPr/>
                    <a:lstStyle/>
                    <a:p>
                      <a:pPr algn="l" fontAlgn="ctr"/>
                      <a:r>
                        <a:rPr lang="en-US" sz="2400" b="1" u="none" strike="noStrike" dirty="0">
                          <a:effectLst/>
                        </a:rPr>
                        <a:t>Gaps</a:t>
                      </a:r>
                      <a:endParaRPr lang="en-US" sz="24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400" b="1" u="none" strike="noStrike" dirty="0">
                          <a:effectLst/>
                        </a:rPr>
                        <a:t>Root Cause</a:t>
                      </a:r>
                      <a:endParaRPr lang="en-US" sz="2400" b="1" i="0" u="none" strike="noStrike" dirty="0">
                        <a:solidFill>
                          <a:srgbClr val="000000"/>
                        </a:solidFill>
                        <a:effectLst/>
                        <a:latin typeface="Calibri" panose="020F0502020204030204" pitchFamily="34" charset="0"/>
                      </a:endParaRPr>
                    </a:p>
                  </a:txBody>
                  <a:tcPr marL="0" marR="0" marT="0" marB="0" anchor="ctr"/>
                </a:tc>
              </a:tr>
              <a:tr h="507937">
                <a:tc>
                  <a:txBody>
                    <a:bodyPr/>
                    <a:lstStyle/>
                    <a:p>
                      <a:pPr algn="l" fontAlgn="ctr"/>
                      <a:r>
                        <a:rPr lang="en-US" sz="2000" u="none" strike="noStrike" dirty="0">
                          <a:effectLst/>
                        </a:rPr>
                        <a:t> </a:t>
                      </a:r>
                      <a:r>
                        <a:rPr lang="en-US" sz="2000" u="none" strike="noStrike" dirty="0" smtClean="0">
                          <a:effectLst/>
                        </a:rPr>
                        <a:t>Overstocking</a:t>
                      </a:r>
                      <a:endParaRPr lang="en-US" sz="20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b="0" i="0" u="none" strike="noStrike" dirty="0" smtClean="0">
                          <a:solidFill>
                            <a:schemeClr val="dk1"/>
                          </a:solidFill>
                          <a:effectLst/>
                          <a:latin typeface="+mn-lt"/>
                        </a:rPr>
                        <a:t>Hard</a:t>
                      </a:r>
                      <a:r>
                        <a:rPr lang="en-US" sz="2000" b="0" i="0" u="none" strike="noStrike" baseline="0" dirty="0" smtClean="0">
                          <a:solidFill>
                            <a:schemeClr val="dk1"/>
                          </a:solidFill>
                          <a:effectLst/>
                          <a:latin typeface="+mn-lt"/>
                        </a:rPr>
                        <a:t> to understand labels without PARs</a:t>
                      </a:r>
                      <a:endParaRPr lang="en-US" sz="2000" b="0" i="0" u="none" strike="noStrike" dirty="0">
                        <a:solidFill>
                          <a:srgbClr val="000000"/>
                        </a:solidFill>
                        <a:effectLst/>
                        <a:latin typeface="Calibri" panose="020F0502020204030204" pitchFamily="34" charset="0"/>
                      </a:endParaRPr>
                    </a:p>
                  </a:txBody>
                  <a:tcPr marL="0" marR="0" marT="0" marB="0" anchor="ctr"/>
                </a:tc>
              </a:tr>
              <a:tr h="507937">
                <a:tc>
                  <a:txBody>
                    <a:bodyPr/>
                    <a:lstStyle/>
                    <a:p>
                      <a:pPr algn="l" fontAlgn="ctr"/>
                      <a:r>
                        <a:rPr lang="en-US" sz="2000" u="none" strike="noStrike" dirty="0">
                          <a:effectLst/>
                        </a:rPr>
                        <a:t> </a:t>
                      </a:r>
                      <a:r>
                        <a:rPr lang="en-US" sz="2000" u="none" strike="noStrike" dirty="0" smtClean="0">
                          <a:effectLst/>
                        </a:rPr>
                        <a:t>Overstocking</a:t>
                      </a:r>
                      <a:endParaRPr lang="en-US" sz="20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smtClean="0">
                          <a:effectLst/>
                        </a:rPr>
                        <a:t>Not ordering to shift</a:t>
                      </a:r>
                      <a:endParaRPr lang="en-US" sz="2000" b="0" i="0" u="none" strike="noStrike" dirty="0">
                        <a:solidFill>
                          <a:srgbClr val="000000"/>
                        </a:solidFill>
                        <a:effectLst/>
                        <a:latin typeface="Calibri" panose="020F0502020204030204" pitchFamily="34" charset="0"/>
                      </a:endParaRPr>
                    </a:p>
                  </a:txBody>
                  <a:tcPr marL="0" marR="0" marT="0" marB="0" anchor="ctr"/>
                </a:tc>
              </a:tr>
              <a:tr h="507937">
                <a:tc>
                  <a:txBody>
                    <a:bodyPr/>
                    <a:lstStyle/>
                    <a:p>
                      <a:pPr algn="l" fontAlgn="ctr"/>
                      <a:r>
                        <a:rPr lang="en-US" sz="2000" u="none" strike="noStrike" dirty="0">
                          <a:effectLst/>
                        </a:rPr>
                        <a:t> </a:t>
                      </a:r>
                      <a:r>
                        <a:rPr lang="en-US" sz="2000" u="none" strike="noStrike" dirty="0" smtClean="0">
                          <a:effectLst/>
                        </a:rPr>
                        <a:t>Overstocking</a:t>
                      </a:r>
                      <a:endParaRPr lang="en-US" sz="20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smtClean="0">
                          <a:effectLst/>
                        </a:rPr>
                        <a:t>Carts’</a:t>
                      </a:r>
                      <a:r>
                        <a:rPr lang="en-US" sz="2000" u="none" strike="noStrike" baseline="0" dirty="0" smtClean="0">
                          <a:effectLst/>
                        </a:rPr>
                        <a:t> PAR levels not updated</a:t>
                      </a:r>
                      <a:endParaRPr lang="en-US" sz="2000" b="0" i="0" u="none" strike="noStrike" dirty="0">
                        <a:solidFill>
                          <a:srgbClr val="000000"/>
                        </a:solidFill>
                        <a:effectLst/>
                        <a:latin typeface="Calibri" panose="020F0502020204030204" pitchFamily="34" charset="0"/>
                      </a:endParaRPr>
                    </a:p>
                  </a:txBody>
                  <a:tcPr marL="0" marR="0" marT="0" marB="0" anchor="ctr"/>
                </a:tc>
              </a:tr>
              <a:tr h="507937">
                <a:tc>
                  <a:txBody>
                    <a:bodyPr/>
                    <a:lstStyle/>
                    <a:p>
                      <a:pPr algn="l" fontAlgn="ctr"/>
                      <a:r>
                        <a:rPr lang="en-US" sz="2000" u="none" strike="noStrike" dirty="0">
                          <a:effectLst/>
                          <a:latin typeface="+mn-lt"/>
                        </a:rPr>
                        <a:t> </a:t>
                      </a:r>
                      <a:r>
                        <a:rPr lang="en-US" sz="2000" u="none" strike="noStrike" dirty="0" smtClean="0">
                          <a:effectLst/>
                          <a:latin typeface="+mn-lt"/>
                        </a:rPr>
                        <a:t>Carts not locking</a:t>
                      </a:r>
                      <a:endParaRPr lang="en-US" sz="2000" b="0" i="0" u="none" strike="noStrike" dirty="0">
                        <a:solidFill>
                          <a:srgbClr val="000000"/>
                        </a:solidFill>
                        <a:effectLst/>
                        <a:latin typeface="+mn-lt"/>
                      </a:endParaRPr>
                    </a:p>
                  </a:txBody>
                  <a:tcPr marL="0" marR="0" marT="0" marB="0" anchor="ctr"/>
                </a:tc>
                <a:tc>
                  <a:txBody>
                    <a:bodyPr/>
                    <a:lstStyle/>
                    <a:p>
                      <a:pPr algn="l" fontAlgn="b"/>
                      <a:r>
                        <a:rPr lang="en-US" sz="2000" b="0" i="0" u="none" strike="noStrike" dirty="0" smtClean="0">
                          <a:solidFill>
                            <a:srgbClr val="000000"/>
                          </a:solidFill>
                          <a:effectLst/>
                          <a:latin typeface="+mn-lt"/>
                        </a:rPr>
                        <a:t>Carts</a:t>
                      </a:r>
                      <a:r>
                        <a:rPr lang="en-US" sz="2000" b="0" i="0" u="none" strike="noStrike" baseline="0" dirty="0" smtClean="0">
                          <a:solidFill>
                            <a:srgbClr val="000000"/>
                          </a:solidFill>
                          <a:effectLst/>
                          <a:latin typeface="+mn-lt"/>
                        </a:rPr>
                        <a:t> not being charged</a:t>
                      </a:r>
                      <a:endParaRPr lang="en-US" sz="2000" b="0" i="0" u="none" strike="noStrike" dirty="0">
                        <a:solidFill>
                          <a:srgbClr val="000000"/>
                        </a:solidFill>
                        <a:effectLst/>
                        <a:latin typeface="+mn-lt"/>
                      </a:endParaRPr>
                    </a:p>
                  </a:txBody>
                  <a:tcPr marL="0" marR="0" marT="0" marB="0" anchor="b"/>
                </a:tc>
              </a:tr>
              <a:tr h="507937">
                <a:tc>
                  <a:txBody>
                    <a:bodyPr/>
                    <a:lstStyle/>
                    <a:p>
                      <a:pPr algn="l" fontAlgn="ctr"/>
                      <a:r>
                        <a:rPr lang="en-US" sz="2000" u="none" strike="noStrike" dirty="0">
                          <a:effectLst/>
                        </a:rPr>
                        <a:t> </a:t>
                      </a:r>
                      <a:r>
                        <a:rPr lang="en-US" sz="2000" u="none" strike="noStrike" dirty="0" smtClean="0">
                          <a:effectLst/>
                        </a:rPr>
                        <a:t>Cart PARs</a:t>
                      </a:r>
                      <a:r>
                        <a:rPr lang="en-US" sz="2000" u="none" strike="noStrike" baseline="0" dirty="0" smtClean="0">
                          <a:effectLst/>
                        </a:rPr>
                        <a:t> not maintained (over or understocked)</a:t>
                      </a:r>
                      <a:endParaRPr lang="en-US" sz="20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smtClean="0">
                          <a:effectLst/>
                        </a:rPr>
                        <a:t>Not designated person to do stocking</a:t>
                      </a:r>
                      <a:endParaRPr lang="en-US" sz="2000" b="0" i="0" u="none" strike="noStrike" dirty="0">
                        <a:solidFill>
                          <a:srgbClr val="000000"/>
                        </a:solidFill>
                        <a:effectLst/>
                        <a:latin typeface="Calibri" panose="020F0502020204030204" pitchFamily="34" charset="0"/>
                      </a:endParaRPr>
                    </a:p>
                  </a:txBody>
                  <a:tcPr marL="0" marR="0" marT="0" marB="0" anchor="ctr"/>
                </a:tc>
              </a:tr>
            </a:tbl>
          </a:graphicData>
        </a:graphic>
      </p:graphicFrame>
    </p:spTree>
    <p:extLst>
      <p:ext uri="{BB962C8B-B14F-4D97-AF65-F5344CB8AC3E}">
        <p14:creationId xmlns:p14="http://schemas.microsoft.com/office/powerpoint/2010/main" val="673166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Boxes 5 &amp; 6 (Solution Approach &amp; Experiments)</a:t>
            </a:r>
            <a:endParaRPr lang="en-US" dirty="0"/>
          </a:p>
        </p:txBody>
      </p:sp>
      <p:sp>
        <p:nvSpPr>
          <p:cNvPr id="4" name="Text Placeholder 3"/>
          <p:cNvSpPr>
            <a:spLocks noGrp="1"/>
          </p:cNvSpPr>
          <p:nvPr>
            <p:ph type="body" sz="quarter" idx="10"/>
          </p:nvPr>
        </p:nvSpPr>
        <p:spPr/>
        <p:txBody>
          <a:bodyPr/>
          <a:lstStyle/>
          <a:p>
            <a:pPr marL="285750" indent="-285750">
              <a:buFont typeface="Arial" panose="020B0604020202020204" pitchFamily="34" charset="0"/>
              <a:buChar char="•"/>
            </a:pPr>
            <a:r>
              <a:rPr lang="en-US" dirty="0" smtClean="0"/>
              <a:t>If we fix our par level, we’ll spend less time looking for items</a:t>
            </a:r>
          </a:p>
          <a:p>
            <a:pPr marL="285750" indent="-285750">
              <a:buFont typeface="Arial" panose="020B0604020202020204" pitchFamily="34" charset="0"/>
              <a:buChar char="•"/>
            </a:pPr>
            <a:r>
              <a:rPr lang="en-US" dirty="0" smtClean="0"/>
              <a:t>If we improve the visual management of carts and the clean utility, then we will use them more.</a:t>
            </a:r>
          </a:p>
          <a:p>
            <a:pPr marL="285750" indent="-285750">
              <a:buFont typeface="Arial" panose="020B0604020202020204" pitchFamily="34" charset="0"/>
              <a:buChar char="•"/>
            </a:pPr>
            <a:r>
              <a:rPr lang="en-US" dirty="0" smtClean="0"/>
              <a:t>If we rotate the carts location, they’ll be charged more often and will lock properly.</a:t>
            </a:r>
          </a:p>
          <a:p>
            <a:pPr marL="285750" indent="-285750">
              <a:buFont typeface="Arial" panose="020B0604020202020204" pitchFamily="34" charset="0"/>
              <a:buChar char="•"/>
            </a:pPr>
            <a:r>
              <a:rPr lang="en-US" dirty="0" smtClean="0"/>
              <a:t>If we order to shift, not to PAR, we’ll reduce overstocking.</a:t>
            </a:r>
            <a:endParaRPr lang="en-US" dirty="0"/>
          </a:p>
        </p:txBody>
      </p:sp>
      <p:sp>
        <p:nvSpPr>
          <p:cNvPr id="5" name="Text Placeholder 4"/>
          <p:cNvSpPr>
            <a:spLocks noGrp="1"/>
          </p:cNvSpPr>
          <p:nvPr>
            <p:ph type="body" sz="quarter" idx="11"/>
          </p:nvPr>
        </p:nvSpPr>
        <p:spPr/>
        <p:txBody>
          <a:bodyPr/>
          <a:lstStyle/>
          <a:p>
            <a:pPr marL="285750" indent="-285750">
              <a:buFont typeface="Arial" panose="020B0604020202020204" pitchFamily="34" charset="0"/>
              <a:buChar char="•"/>
            </a:pPr>
            <a:r>
              <a:rPr lang="en-US" dirty="0" smtClean="0"/>
              <a:t>5S carts:</a:t>
            </a:r>
          </a:p>
          <a:p>
            <a:pPr marL="644525" lvl="1" indent="-285750">
              <a:buFont typeface="Arial" panose="020B0604020202020204" pitchFamily="34" charset="0"/>
              <a:buChar char="•"/>
            </a:pPr>
            <a:r>
              <a:rPr lang="en-US" dirty="0" smtClean="0"/>
              <a:t>Created a cart rotation system to ensure all carts charged and able to lock</a:t>
            </a:r>
          </a:p>
          <a:p>
            <a:pPr marL="644525" lvl="1" indent="-285750">
              <a:buFont typeface="Arial" panose="020B0604020202020204" pitchFamily="34" charset="0"/>
              <a:buChar char="•"/>
            </a:pPr>
            <a:r>
              <a:rPr lang="en-US" dirty="0" smtClean="0"/>
              <a:t>Updated PAR levels:</a:t>
            </a:r>
          </a:p>
          <a:p>
            <a:pPr marL="1003300" lvl="2" indent="-285750">
              <a:buFont typeface="Arial" panose="020B0604020202020204" pitchFamily="34" charset="0"/>
              <a:buChar char="•"/>
            </a:pPr>
            <a:r>
              <a:rPr lang="en-US" dirty="0" smtClean="0"/>
              <a:t>Return items over PAR</a:t>
            </a:r>
          </a:p>
          <a:p>
            <a:pPr marL="1003300" lvl="2" indent="-285750">
              <a:buFont typeface="Arial" panose="020B0604020202020204" pitchFamily="34" charset="0"/>
              <a:buChar char="•"/>
            </a:pPr>
            <a:r>
              <a:rPr lang="en-US" dirty="0" smtClean="0"/>
              <a:t>Manual in clean utility with PAR levels for stocking</a:t>
            </a:r>
          </a:p>
          <a:p>
            <a:pPr marL="285750" indent="-285750">
              <a:buFont typeface="Arial" panose="020B0604020202020204" pitchFamily="34" charset="0"/>
              <a:buChar char="•"/>
            </a:pPr>
            <a:r>
              <a:rPr lang="en-US" dirty="0" smtClean="0"/>
              <a:t>5S clean utility:</a:t>
            </a:r>
          </a:p>
          <a:p>
            <a:pPr marL="644525" lvl="1" indent="-285750">
              <a:buFont typeface="Arial" panose="020B0604020202020204" pitchFamily="34" charset="0"/>
              <a:buChar char="•"/>
            </a:pPr>
            <a:r>
              <a:rPr lang="en-US" dirty="0" smtClean="0"/>
              <a:t>Update PAR levels</a:t>
            </a:r>
          </a:p>
          <a:p>
            <a:pPr marL="1003300" lvl="2" indent="-285750">
              <a:buFont typeface="Arial" panose="020B0604020202020204" pitchFamily="34" charset="0"/>
              <a:buChar char="•"/>
            </a:pPr>
            <a:r>
              <a:rPr lang="en-US" dirty="0"/>
              <a:t>Throw out expired </a:t>
            </a:r>
            <a:r>
              <a:rPr lang="en-US" dirty="0" smtClean="0"/>
              <a:t>items &amp; return items over PAR</a:t>
            </a:r>
          </a:p>
          <a:p>
            <a:pPr marL="644525" lvl="1" indent="-285750">
              <a:buFont typeface="Arial" panose="020B0604020202020204" pitchFamily="34" charset="0"/>
              <a:buChar char="•"/>
            </a:pPr>
            <a:r>
              <a:rPr lang="en-US" dirty="0" smtClean="0"/>
              <a:t>Remove equipment and items not being used</a:t>
            </a:r>
          </a:p>
          <a:p>
            <a:pPr marL="644525" lvl="1" indent="-285750">
              <a:buFont typeface="Arial" panose="020B0604020202020204" pitchFamily="34" charset="0"/>
              <a:buChar char="•"/>
            </a:pPr>
            <a:r>
              <a:rPr lang="en-US" dirty="0" smtClean="0"/>
              <a:t>New labels that include updated PAR levels</a:t>
            </a:r>
          </a:p>
          <a:p>
            <a:pPr marL="644525" lvl="1" indent="-285750">
              <a:buFont typeface="Arial" panose="020B0604020202020204" pitchFamily="34" charset="0"/>
              <a:buChar char="•"/>
            </a:pPr>
            <a:r>
              <a:rPr lang="en-US" dirty="0" smtClean="0"/>
              <a:t>Tape floors for equipment homes</a:t>
            </a:r>
          </a:p>
          <a:p>
            <a:pPr marL="644525" lvl="1" indent="-285750">
              <a:buFont typeface="Arial" panose="020B0604020202020204" pitchFamily="34" charset="0"/>
              <a:buChar char="•"/>
            </a:pPr>
            <a:r>
              <a:rPr lang="en-US" dirty="0" smtClean="0"/>
              <a:t>Medication manager</a:t>
            </a:r>
          </a:p>
          <a:p>
            <a:pPr marL="644525" lvl="1" indent="-285750">
              <a:buFont typeface="Arial" panose="020B0604020202020204" pitchFamily="34" charset="0"/>
              <a:buChar char="•"/>
            </a:pPr>
            <a:r>
              <a:rPr lang="en-US" dirty="0" smtClean="0"/>
              <a:t>PT equipment storage</a:t>
            </a:r>
          </a:p>
          <a:p>
            <a:pPr marL="358775" lvl="1" indent="0">
              <a:buNone/>
            </a:pPr>
            <a:endParaRPr lang="en-US" dirty="0"/>
          </a:p>
        </p:txBody>
      </p:sp>
      <p:sp>
        <p:nvSpPr>
          <p:cNvPr id="6" name="Text Placeholder 5"/>
          <p:cNvSpPr>
            <a:spLocks noGrp="1"/>
          </p:cNvSpPr>
          <p:nvPr>
            <p:ph type="body" sz="quarter" idx="12"/>
          </p:nvPr>
        </p:nvSpPr>
        <p:spPr/>
        <p:txBody>
          <a:bodyPr/>
          <a:lstStyle/>
          <a:p>
            <a:r>
              <a:rPr lang="en-US" sz="2400" dirty="0" smtClean="0"/>
              <a:t>Box 5: Solution Approach</a:t>
            </a:r>
          </a:p>
          <a:p>
            <a:r>
              <a:rPr lang="en-US" sz="1500" dirty="0" smtClean="0"/>
              <a:t>“If we, then we…”</a:t>
            </a:r>
            <a:endParaRPr lang="en-US" sz="1500" dirty="0"/>
          </a:p>
        </p:txBody>
      </p:sp>
      <p:sp>
        <p:nvSpPr>
          <p:cNvPr id="7" name="Text Placeholder 6"/>
          <p:cNvSpPr>
            <a:spLocks noGrp="1"/>
          </p:cNvSpPr>
          <p:nvPr>
            <p:ph type="body" sz="quarter" idx="13"/>
          </p:nvPr>
        </p:nvSpPr>
        <p:spPr/>
        <p:txBody>
          <a:bodyPr/>
          <a:lstStyle/>
          <a:p>
            <a:r>
              <a:rPr lang="en-US" sz="2400" dirty="0" smtClean="0"/>
              <a:t>Box 6: Experiments</a:t>
            </a:r>
            <a:endParaRPr lang="en-US" sz="2400" dirty="0"/>
          </a:p>
        </p:txBody>
      </p:sp>
    </p:spTree>
    <p:extLst>
      <p:ext uri="{BB962C8B-B14F-4D97-AF65-F5344CB8AC3E}">
        <p14:creationId xmlns:p14="http://schemas.microsoft.com/office/powerpoint/2010/main" val="27768589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2254&quot;/&gt;&lt;CPresentation id=&quot;1&quot;&gt;&lt;m_precDefaultNumber&gt;&lt;m_chMinusSymbol&gt;-&lt;/m_chMinusSymbol&gt;&lt;m_chDecimalSymbol17909&gt;.&lt;/m_chDecimalSymbol17909&gt;&lt;m_nGroupingDigits17909 val=&quot;3&quot;/&gt;&lt;m_chGroupingSymbol17909&gt;,&lt;/m_chGroupingSymbol17909&gt;&lt;/m_precDefaultNumber&gt;&lt;m_precDefaultPercen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strFormatTime&gt;%#m/%#d/%Y&lt;/m_strFormatTime&gt;&lt;/m_precDefaultDate&gt;&lt;m_precDefaultYear&gt;&lt;m_strFormatTime&gt;%Y&lt;/m_strFormatTime&gt;&lt;/m_precDefaultYear&gt;&lt;m_precDefaultQuarter&gt;&lt;m_strFormatTime&gt;Q%5&lt;/m_strFormatTime&gt;&lt;/m_precDefaultQuarter&gt;&lt;m_precDefaultMonth&gt;&lt;m_strFormatTime&gt;%1&lt;/m_strFormatTime&gt;&lt;/m_precDefaultMonth&gt;&lt;m_precDefaultWeek&gt;&lt;m_strFormatTime&gt;%d.&lt;/m_strFormatTime&gt;&lt;/m_precDefaultWeek&gt;&lt;m_precDefaultDay&gt;&lt;m_strFormatTime&gt;%#d&lt;/m_strFormatTime&gt;&lt;/m_precDefaultDay&gt;&lt;m_mruColor&gt;&lt;m_vecMRU length=&quot;24&quot;&gt;&lt;elem m_fUsage=&quot;1.89999999999999990000E+000&quot;&gt;&lt;m_ppcolschidx val=&quot;0&quot;/&gt;&lt;m_rgb r=&quot;3e&quot; g=&quot;57&quot; b=&quot;7d&quot;/&gt;&lt;m_nBrightness val=&quot;0&quot;/&gt;&lt;/elem&gt;&lt;elem m_fUsage=&quot;8.10000000000000050000E-001&quot;&gt;&lt;m_ppcolschidx val=&quot;0&quot;/&gt;&lt;m_rgb r=&quot;58&quot; g=&quot;7a&quot; b=&quot;ad&quot;/&gt;&lt;m_nBrightness val=&quot;0&quot;/&gt;&lt;/elem&gt;&lt;elem m_fUsage=&quot;7.29000000000000090000E-001&quot;&gt;&lt;m_ppcolschidx val=&quot;0&quot;/&gt;&lt;m_rgb r=&quot;62&quot; g=&quot;82&quot; b=&quot;b3&quot;/&gt;&lt;m_nBrightness val=&quot;0&quot;/&gt;&lt;/elem&gt;&lt;elem m_fUsage=&quot;6.56100000000000130000E-001&quot;&gt;&lt;m_ppcolschidx val=&quot;0&quot;/&gt;&lt;m_rgb r=&quot;cd&quot; g=&quot;83&quot; b=&quot;fe&quot;/&gt;&lt;m_nBrightness val=&quot;0&quot;/&gt;&lt;/elem&gt;&lt;elem m_fUsage=&quot;6.02865022932900120000E-001&quot;&gt;&lt;m_ppcolschidx val=&quot;0&quot;/&gt;&lt;m_rgb r=&quot;c8&quot; g=&quot;1&quot; b=&quot;fa&quot;/&gt;&lt;m_nBrightness val=&quot;0&quot;/&gt;&lt;/elem&gt;&lt;elem m_fUsage=&quot;5.90490000000000180000E-001&quot;&gt;&lt;m_ppcolschidx val=&quot;0&quot;/&gt;&lt;m_rgb r=&quot;b9&quot; g=&quot;52&quot; b=&quot;fe&quot;/&gt;&lt;m_nBrightness val=&quot;0&quot;/&gt;&lt;/elem&gt;&lt;elem m_fUsage=&quot;5.31441000000000160000E-001&quot;&gt;&lt;m_ppcolschidx val=&quot;0&quot;/&gt;&lt;m_rgb r=&quot;99&quot; g=&quot;1&quot; b=&quot;fe&quot;/&gt;&lt;m_nBrightness val=&quot;0&quot;/&gt;&lt;/elem&gt;&lt;elem m_fUsage=&quot;4.78296900000000140000E-001&quot;&gt;&lt;m_ppcolschidx val=&quot;0&quot;/&gt;&lt;m_rgb r=&quot;54&quot; g=&quot;1&quot; b=&quot;8b&quot;/&gt;&lt;m_nBrightness val=&quot;0&quot;/&gt;&lt;/elem&gt;&lt;elem m_fUsage=&quot;4.30467210000000160000E-001&quot;&gt;&lt;m_ppcolschidx val=&quot;0&quot;/&gt;&lt;m_rgb r=&quot;1e&quot; g=&quot;5&quot; b=&quot;fe&quot;/&gt;&lt;m_nBrightness val=&quot;0&quot;/&gt;&lt;/elem&gt;&lt;elem m_fUsage=&quot;3.91193150979833200000E-001&quot;&gt;&lt;m_ppcolschidx val=&quot;0&quot;/&gt;&lt;m_rgb r=&quot;72&quot; g=&quot;84&quot; b=&quot;fe&quot;/&gt;&lt;m_nBrightness val=&quot;0&quot;/&gt;&lt;/elem&gt;&lt;elem m_fUsage=&quot;3.87420489000000150000E-001&quot;&gt;&lt;m_ppcolschidx val=&quot;0&quot;/&gt;&lt;m_rgb r=&quot;8c&quot; g=&quot;4a&quot; b=&quot;fb&quot;/&gt;&lt;m_nBrightness val=&quot;0&quot;/&gt;&lt;/elem&gt;&lt;elem m_fUsage=&quot;3.13810596090000170000E-001&quot;&gt;&lt;m_ppcolschidx val=&quot;0&quot;/&gt;&lt;m_rgb r=&quot;82&quot; g=&quot;1&quot; b=&quot;d8&quot;/&gt;&lt;m_nBrightness val=&quot;0&quot;/&gt;&lt;/elem&gt;&lt;elem m_fUsage=&quot;2.82429536481000170000E-001&quot;&gt;&lt;m_ppcolschidx val=&quot;0&quot;/&gt;&lt;m_rgb r=&quot;35&quot; g=&quot;2&quot; b=&quot;46&quot;/&gt;&lt;m_nBrightness val=&quot;0&quot;/&gt;&lt;/elem&gt;&lt;elem m_fUsage=&quot;2.28767924549610120000E-001&quot;&gt;&lt;m_ppcolschidx val=&quot;0&quot;/&gt;&lt;m_rgb r=&quot;9c&quot; g=&quot;1&quot; b=&quot;c2&quot;/&gt;&lt;m_nBrightness val=&quot;0&quot;/&gt;&lt;/elem&gt;&lt;elem m_fUsage=&quot;1.87419935070035320000E-001&quot;&gt;&lt;m_ppcolschidx val=&quot;0&quot;/&gt;&lt;m_rgb r=&quot;ce&quot; g=&quot;a0&quot; b=&quot;4&quot;/&gt;&lt;m_nBrightness val=&quot;0&quot;/&gt;&lt;/elem&gt;&lt;elem m_fUsage=&quot;1.66771816996665770000E-001&quot;&gt;&lt;m_ppcolschidx val=&quot;0&quot;/&gt;&lt;m_rgb r=&quot;e7&quot; g=&quot;aa&quot; b=&quot;fd&quot;/&gt;&lt;m_nBrightness val=&quot;0&quot;/&gt;&lt;/elem&gt;&lt;elem m_fUsage=&quot;1.50094635296999210000E-001&quot;&gt;&lt;m_ppcolschidx val=&quot;0&quot;/&gt;&lt;m_rgb r=&quot;ab&quot; g=&quot;30&quot; b=&quot;fe&quot;/&gt;&lt;m_nBrightness val=&quot;0&quot;/&gt;&lt;/elem&gt;&lt;elem m_fUsage=&quot;1.21576654590569360000E-001&quot;&gt;&lt;m_ppcolschidx val=&quot;0&quot;/&gt;&lt;m_rgb r=&quot;f2&quot; g=&quot;63&quot; b=&quot;fe&quot;/&gt;&lt;m_nBrightness val=&quot;0&quot;/&gt;&lt;/elem&gt;&lt;elem m_fUsage=&quot;1.11712105864729220000E-001&quot;&gt;&lt;m_ppcolschidx val=&quot;0&quot;/&gt;&lt;m_rgb r=&quot;56&quot; g=&quot;3&quot; b=&quot;72&quot;/&gt;&lt;m_nBrightness val=&quot;0&quot;/&gt;&lt;/elem&gt;&lt;elem m_fUsage=&quot;1.09418989131512430000E-001&quot;&gt;&lt;m_ppcolschidx val=&quot;0&quot;/&gt;&lt;m_rgb r=&quot;fe&quot; g=&quot;26&quot; b=&quot;e&quot;/&gt;&lt;m_nBrightness val=&quot;0&quot;/&gt;&lt;/elem&gt;&lt;elem m_fUsage=&quot;9.84770902183611930000E-002&quot;&gt;&lt;m_ppcolschidx val=&quot;0&quot;/&gt;&lt;m_rgb r=&quot;b6&quot; g=&quot;f8&quot; b=&quot;74&quot;/&gt;&lt;m_nBrightness val=&quot;0&quot;/&gt;&lt;/elem&gt;&lt;elem m_fUsage=&quot;8.86293811965250810000E-002&quot;&gt;&lt;m_ppcolschidx val=&quot;0&quot;/&gt;&lt;m_rgb r=&quot;1&quot; g=&quot;76&quot; b=&quot;6a&quot;/&gt;&lt;m_nBrightness val=&quot;0&quot;/&gt;&lt;/elem&gt;&lt;elem m_fUsage=&quot;7.97664430768725700000E-002&quot;&gt;&lt;m_ppcolschidx val=&quot;0&quot;/&gt;&lt;m_rgb r=&quot;52&quot; g=&quot;a5&quot; b=&quot;e9&quot;/&gt;&lt;m_nBrightness val=&quot;0&quot;/&gt;&lt;/elem&gt;&lt;elem m_fUsage=&quot;7.17897987691853150000E-002&quot;&gt;&lt;m_ppcolschidx val=&quot;0&quot;/&gt;&lt;m_rgb r=&quot;27&quot; g=&quot;52&quot; b=&quot;7c&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tQaN3ntLMkSQRjmvQ1odX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QeNAFWGXhEq0x_KaDI5oK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tQaN3ntLMkSQRjmvQ1odX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QeNAFWGXhEq0x_KaDI5oK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tQaN3ntLMkSQRjmvQ1odX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QeNAFWGXhEq0x_KaDI5oK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QaN3ntLMkSQRjmvQ1odX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QeNAFWGXhEq0x_KaDI5oKg"/>
</p:tagLst>
</file>

<file path=ppt/theme/theme1.xml><?xml version="1.0" encoding="utf-8"?>
<a:theme xmlns:a="http://schemas.openxmlformats.org/drawingml/2006/main" name="UNC-template_Blank">
  <a:themeElements>
    <a:clrScheme name="UNC Healthcare">
      <a:dk1>
        <a:srgbClr val="000000"/>
      </a:dk1>
      <a:lt1>
        <a:srgbClr val="FFFFFF"/>
      </a:lt1>
      <a:dk2>
        <a:srgbClr val="003366"/>
      </a:dk2>
      <a:lt2>
        <a:srgbClr val="FFFFFF"/>
      </a:lt2>
      <a:accent1>
        <a:srgbClr val="364D6E"/>
      </a:accent1>
      <a:accent2>
        <a:srgbClr val="6F8DB9"/>
      </a:accent2>
      <a:accent3>
        <a:srgbClr val="9DB1CF"/>
      </a:accent3>
      <a:accent4>
        <a:srgbClr val="C3CFE1"/>
      </a:accent4>
      <a:accent5>
        <a:srgbClr val="DFE5EF"/>
      </a:accent5>
      <a:accent6>
        <a:srgbClr val="FFFF66"/>
      </a:accent6>
      <a:hlink>
        <a:srgbClr val="99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UNC-template 1">
        <a:dk1>
          <a:srgbClr val="000000"/>
        </a:dk1>
        <a:lt1>
          <a:srgbClr val="FFFFFF"/>
        </a:lt1>
        <a:dk2>
          <a:srgbClr val="B2B2B2"/>
        </a:dk2>
        <a:lt2>
          <a:srgbClr val="330033"/>
        </a:lt2>
        <a:accent1>
          <a:srgbClr val="CCCC99"/>
        </a:accent1>
        <a:accent2>
          <a:srgbClr val="FFFF66"/>
        </a:accent2>
        <a:accent3>
          <a:srgbClr val="FFFFFF"/>
        </a:accent3>
        <a:accent4>
          <a:srgbClr val="000000"/>
        </a:accent4>
        <a:accent5>
          <a:srgbClr val="E2E2CA"/>
        </a:accent5>
        <a:accent6>
          <a:srgbClr val="E7E75C"/>
        </a:accent6>
        <a:hlink>
          <a:srgbClr val="99CCFF"/>
        </a:hlink>
        <a:folHlink>
          <a:srgbClr val="B2B2B2"/>
        </a:folHlink>
      </a:clrScheme>
      <a:clrMap bg1="lt1" tx1="dk1" bg2="lt2" tx2="dk2" accent1="accent1" accent2="accent2" accent3="accent3" accent4="accent4" accent5="accent5" accent6="accent6" hlink="hlink" folHlink="folHlink"/>
    </a:extraClrScheme>
    <a:extraClrScheme>
      <a:clrScheme name="UNC-template 2">
        <a:dk1>
          <a:srgbClr val="000000"/>
        </a:dk1>
        <a:lt1>
          <a:srgbClr val="FFFFFF"/>
        </a:lt1>
        <a:dk2>
          <a:srgbClr val="99CCFF"/>
        </a:dk2>
        <a:lt2>
          <a:srgbClr val="330033"/>
        </a:lt2>
        <a:accent1>
          <a:srgbClr val="CCCC99"/>
        </a:accent1>
        <a:accent2>
          <a:srgbClr val="FFFF66"/>
        </a:accent2>
        <a:accent3>
          <a:srgbClr val="FFFFFF"/>
        </a:accent3>
        <a:accent4>
          <a:srgbClr val="000000"/>
        </a:accent4>
        <a:accent5>
          <a:srgbClr val="E2E2CA"/>
        </a:accent5>
        <a:accent6>
          <a:srgbClr val="E7E75C"/>
        </a:accent6>
        <a:hlink>
          <a:srgbClr val="99CCFF"/>
        </a:hlink>
        <a:folHlink>
          <a:srgbClr val="B2B2B2"/>
        </a:folHlink>
      </a:clrScheme>
      <a:clrMap bg1="lt1" tx1="dk1" bg2="lt2" tx2="dk2" accent1="accent1" accent2="accent2" accent3="accent3" accent4="accent4" accent5="accent5" accent6="accent6" hlink="hlink" folHlink="folHlink"/>
    </a:extraClrScheme>
    <a:extraClrScheme>
      <a:clrScheme name="UNC-template 3">
        <a:dk1>
          <a:srgbClr val="000000"/>
        </a:dk1>
        <a:lt1>
          <a:srgbClr val="FFFFFF"/>
        </a:lt1>
        <a:dk2>
          <a:srgbClr val="003366"/>
        </a:dk2>
        <a:lt2>
          <a:srgbClr val="330033"/>
        </a:lt2>
        <a:accent1>
          <a:srgbClr val="CCCC99"/>
        </a:accent1>
        <a:accent2>
          <a:srgbClr val="FFFF66"/>
        </a:accent2>
        <a:accent3>
          <a:srgbClr val="FFFFFF"/>
        </a:accent3>
        <a:accent4>
          <a:srgbClr val="000000"/>
        </a:accent4>
        <a:accent5>
          <a:srgbClr val="E2E2CA"/>
        </a:accent5>
        <a:accent6>
          <a:srgbClr val="E7E75C"/>
        </a:accent6>
        <a:hlink>
          <a:srgbClr val="99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UNC-template_HCS">
  <a:themeElements>
    <a:clrScheme name="UNC Healthcare">
      <a:dk1>
        <a:srgbClr val="000000"/>
      </a:dk1>
      <a:lt1>
        <a:srgbClr val="FFFFFF"/>
      </a:lt1>
      <a:dk2>
        <a:srgbClr val="003366"/>
      </a:dk2>
      <a:lt2>
        <a:srgbClr val="FFFFFF"/>
      </a:lt2>
      <a:accent1>
        <a:srgbClr val="364D6E"/>
      </a:accent1>
      <a:accent2>
        <a:srgbClr val="6F8DB9"/>
      </a:accent2>
      <a:accent3>
        <a:srgbClr val="9DB1CF"/>
      </a:accent3>
      <a:accent4>
        <a:srgbClr val="C3CFE1"/>
      </a:accent4>
      <a:accent5>
        <a:srgbClr val="DFE5EF"/>
      </a:accent5>
      <a:accent6>
        <a:srgbClr val="FFFF66"/>
      </a:accent6>
      <a:hlink>
        <a:srgbClr val="99CCFF"/>
      </a:hlink>
      <a:folHlink>
        <a:srgbClr val="B2B2B2"/>
      </a:folHlink>
    </a:clrScheme>
    <a:fontScheme name="UNC-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UNC-template 1">
        <a:dk1>
          <a:srgbClr val="000000"/>
        </a:dk1>
        <a:lt1>
          <a:srgbClr val="FFFFFF"/>
        </a:lt1>
        <a:dk2>
          <a:srgbClr val="B2B2B2"/>
        </a:dk2>
        <a:lt2>
          <a:srgbClr val="330033"/>
        </a:lt2>
        <a:accent1>
          <a:srgbClr val="CCCC99"/>
        </a:accent1>
        <a:accent2>
          <a:srgbClr val="FFFF66"/>
        </a:accent2>
        <a:accent3>
          <a:srgbClr val="FFFFFF"/>
        </a:accent3>
        <a:accent4>
          <a:srgbClr val="000000"/>
        </a:accent4>
        <a:accent5>
          <a:srgbClr val="E2E2CA"/>
        </a:accent5>
        <a:accent6>
          <a:srgbClr val="E7E75C"/>
        </a:accent6>
        <a:hlink>
          <a:srgbClr val="99CCFF"/>
        </a:hlink>
        <a:folHlink>
          <a:srgbClr val="B2B2B2"/>
        </a:folHlink>
      </a:clrScheme>
      <a:clrMap bg1="lt1" tx1="dk1" bg2="lt2" tx2="dk2" accent1="accent1" accent2="accent2" accent3="accent3" accent4="accent4" accent5="accent5" accent6="accent6" hlink="hlink" folHlink="folHlink"/>
    </a:extraClrScheme>
    <a:extraClrScheme>
      <a:clrScheme name="UNC-template 2">
        <a:dk1>
          <a:srgbClr val="000000"/>
        </a:dk1>
        <a:lt1>
          <a:srgbClr val="FFFFFF"/>
        </a:lt1>
        <a:dk2>
          <a:srgbClr val="99CCFF"/>
        </a:dk2>
        <a:lt2>
          <a:srgbClr val="330033"/>
        </a:lt2>
        <a:accent1>
          <a:srgbClr val="CCCC99"/>
        </a:accent1>
        <a:accent2>
          <a:srgbClr val="FFFF66"/>
        </a:accent2>
        <a:accent3>
          <a:srgbClr val="FFFFFF"/>
        </a:accent3>
        <a:accent4>
          <a:srgbClr val="000000"/>
        </a:accent4>
        <a:accent5>
          <a:srgbClr val="E2E2CA"/>
        </a:accent5>
        <a:accent6>
          <a:srgbClr val="E7E75C"/>
        </a:accent6>
        <a:hlink>
          <a:srgbClr val="99CCFF"/>
        </a:hlink>
        <a:folHlink>
          <a:srgbClr val="B2B2B2"/>
        </a:folHlink>
      </a:clrScheme>
      <a:clrMap bg1="lt1" tx1="dk1" bg2="lt2" tx2="dk2" accent1="accent1" accent2="accent2" accent3="accent3" accent4="accent4" accent5="accent5" accent6="accent6" hlink="hlink" folHlink="folHlink"/>
    </a:extraClrScheme>
    <a:extraClrScheme>
      <a:clrScheme name="UNC-template 3">
        <a:dk1>
          <a:srgbClr val="000000"/>
        </a:dk1>
        <a:lt1>
          <a:srgbClr val="FFFFFF"/>
        </a:lt1>
        <a:dk2>
          <a:srgbClr val="003366"/>
        </a:dk2>
        <a:lt2>
          <a:srgbClr val="330033"/>
        </a:lt2>
        <a:accent1>
          <a:srgbClr val="CCCC99"/>
        </a:accent1>
        <a:accent2>
          <a:srgbClr val="FFFF66"/>
        </a:accent2>
        <a:accent3>
          <a:srgbClr val="FFFFFF"/>
        </a:accent3>
        <a:accent4>
          <a:srgbClr val="000000"/>
        </a:accent4>
        <a:accent5>
          <a:srgbClr val="E2E2CA"/>
        </a:accent5>
        <a:accent6>
          <a:srgbClr val="E7E75C"/>
        </a:accent6>
        <a:hlink>
          <a:srgbClr val="99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UNC-template_HCS">
  <a:themeElements>
    <a:clrScheme name="UNC Healthcare">
      <a:dk1>
        <a:srgbClr val="000000"/>
      </a:dk1>
      <a:lt1>
        <a:srgbClr val="FFFFFF"/>
      </a:lt1>
      <a:dk2>
        <a:srgbClr val="003366"/>
      </a:dk2>
      <a:lt2>
        <a:srgbClr val="FFFFFF"/>
      </a:lt2>
      <a:accent1>
        <a:srgbClr val="364D6E"/>
      </a:accent1>
      <a:accent2>
        <a:srgbClr val="6F8DB9"/>
      </a:accent2>
      <a:accent3>
        <a:srgbClr val="9DB1CF"/>
      </a:accent3>
      <a:accent4>
        <a:srgbClr val="C3CFE1"/>
      </a:accent4>
      <a:accent5>
        <a:srgbClr val="DFE5EF"/>
      </a:accent5>
      <a:accent6>
        <a:srgbClr val="FFFF66"/>
      </a:accent6>
      <a:hlink>
        <a:srgbClr val="99CCFF"/>
      </a:hlink>
      <a:folHlink>
        <a:srgbClr val="B2B2B2"/>
      </a:folHlink>
    </a:clrScheme>
    <a:fontScheme name="UNC-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UNC-template 1">
        <a:dk1>
          <a:srgbClr val="000000"/>
        </a:dk1>
        <a:lt1>
          <a:srgbClr val="FFFFFF"/>
        </a:lt1>
        <a:dk2>
          <a:srgbClr val="B2B2B2"/>
        </a:dk2>
        <a:lt2>
          <a:srgbClr val="330033"/>
        </a:lt2>
        <a:accent1>
          <a:srgbClr val="CCCC99"/>
        </a:accent1>
        <a:accent2>
          <a:srgbClr val="FFFF66"/>
        </a:accent2>
        <a:accent3>
          <a:srgbClr val="FFFFFF"/>
        </a:accent3>
        <a:accent4>
          <a:srgbClr val="000000"/>
        </a:accent4>
        <a:accent5>
          <a:srgbClr val="E2E2CA"/>
        </a:accent5>
        <a:accent6>
          <a:srgbClr val="E7E75C"/>
        </a:accent6>
        <a:hlink>
          <a:srgbClr val="99CCFF"/>
        </a:hlink>
        <a:folHlink>
          <a:srgbClr val="B2B2B2"/>
        </a:folHlink>
      </a:clrScheme>
      <a:clrMap bg1="lt1" tx1="dk1" bg2="lt2" tx2="dk2" accent1="accent1" accent2="accent2" accent3="accent3" accent4="accent4" accent5="accent5" accent6="accent6" hlink="hlink" folHlink="folHlink"/>
    </a:extraClrScheme>
    <a:extraClrScheme>
      <a:clrScheme name="UNC-template 2">
        <a:dk1>
          <a:srgbClr val="000000"/>
        </a:dk1>
        <a:lt1>
          <a:srgbClr val="FFFFFF"/>
        </a:lt1>
        <a:dk2>
          <a:srgbClr val="99CCFF"/>
        </a:dk2>
        <a:lt2>
          <a:srgbClr val="330033"/>
        </a:lt2>
        <a:accent1>
          <a:srgbClr val="CCCC99"/>
        </a:accent1>
        <a:accent2>
          <a:srgbClr val="FFFF66"/>
        </a:accent2>
        <a:accent3>
          <a:srgbClr val="FFFFFF"/>
        </a:accent3>
        <a:accent4>
          <a:srgbClr val="000000"/>
        </a:accent4>
        <a:accent5>
          <a:srgbClr val="E2E2CA"/>
        </a:accent5>
        <a:accent6>
          <a:srgbClr val="E7E75C"/>
        </a:accent6>
        <a:hlink>
          <a:srgbClr val="99CCFF"/>
        </a:hlink>
        <a:folHlink>
          <a:srgbClr val="B2B2B2"/>
        </a:folHlink>
      </a:clrScheme>
      <a:clrMap bg1="lt1" tx1="dk1" bg2="lt2" tx2="dk2" accent1="accent1" accent2="accent2" accent3="accent3" accent4="accent4" accent5="accent5" accent6="accent6" hlink="hlink" folHlink="folHlink"/>
    </a:extraClrScheme>
    <a:extraClrScheme>
      <a:clrScheme name="UNC-template 3">
        <a:dk1>
          <a:srgbClr val="000000"/>
        </a:dk1>
        <a:lt1>
          <a:srgbClr val="FFFFFF"/>
        </a:lt1>
        <a:dk2>
          <a:srgbClr val="003366"/>
        </a:dk2>
        <a:lt2>
          <a:srgbClr val="330033"/>
        </a:lt2>
        <a:accent1>
          <a:srgbClr val="CCCC99"/>
        </a:accent1>
        <a:accent2>
          <a:srgbClr val="FFFF66"/>
        </a:accent2>
        <a:accent3>
          <a:srgbClr val="FFFFFF"/>
        </a:accent3>
        <a:accent4>
          <a:srgbClr val="000000"/>
        </a:accent4>
        <a:accent5>
          <a:srgbClr val="E2E2CA"/>
        </a:accent5>
        <a:accent6>
          <a:srgbClr val="E7E75C"/>
        </a:accent6>
        <a:hlink>
          <a:srgbClr val="99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UNC-template_HCS">
  <a:themeElements>
    <a:clrScheme name="UNC Healthcare">
      <a:dk1>
        <a:srgbClr val="000000"/>
      </a:dk1>
      <a:lt1>
        <a:srgbClr val="FFFFFF"/>
      </a:lt1>
      <a:dk2>
        <a:srgbClr val="003366"/>
      </a:dk2>
      <a:lt2>
        <a:srgbClr val="FFFFFF"/>
      </a:lt2>
      <a:accent1>
        <a:srgbClr val="364D6E"/>
      </a:accent1>
      <a:accent2>
        <a:srgbClr val="6F8DB9"/>
      </a:accent2>
      <a:accent3>
        <a:srgbClr val="9DB1CF"/>
      </a:accent3>
      <a:accent4>
        <a:srgbClr val="C3CFE1"/>
      </a:accent4>
      <a:accent5>
        <a:srgbClr val="DFE5EF"/>
      </a:accent5>
      <a:accent6>
        <a:srgbClr val="FFFF66"/>
      </a:accent6>
      <a:hlink>
        <a:srgbClr val="99CCFF"/>
      </a:hlink>
      <a:folHlink>
        <a:srgbClr val="B2B2B2"/>
      </a:folHlink>
    </a:clrScheme>
    <a:fontScheme name="UNC-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UNC-template 1">
        <a:dk1>
          <a:srgbClr val="000000"/>
        </a:dk1>
        <a:lt1>
          <a:srgbClr val="FFFFFF"/>
        </a:lt1>
        <a:dk2>
          <a:srgbClr val="B2B2B2"/>
        </a:dk2>
        <a:lt2>
          <a:srgbClr val="330033"/>
        </a:lt2>
        <a:accent1>
          <a:srgbClr val="CCCC99"/>
        </a:accent1>
        <a:accent2>
          <a:srgbClr val="FFFF66"/>
        </a:accent2>
        <a:accent3>
          <a:srgbClr val="FFFFFF"/>
        </a:accent3>
        <a:accent4>
          <a:srgbClr val="000000"/>
        </a:accent4>
        <a:accent5>
          <a:srgbClr val="E2E2CA"/>
        </a:accent5>
        <a:accent6>
          <a:srgbClr val="E7E75C"/>
        </a:accent6>
        <a:hlink>
          <a:srgbClr val="99CCFF"/>
        </a:hlink>
        <a:folHlink>
          <a:srgbClr val="B2B2B2"/>
        </a:folHlink>
      </a:clrScheme>
      <a:clrMap bg1="lt1" tx1="dk1" bg2="lt2" tx2="dk2" accent1="accent1" accent2="accent2" accent3="accent3" accent4="accent4" accent5="accent5" accent6="accent6" hlink="hlink" folHlink="folHlink"/>
    </a:extraClrScheme>
    <a:extraClrScheme>
      <a:clrScheme name="UNC-template 2">
        <a:dk1>
          <a:srgbClr val="000000"/>
        </a:dk1>
        <a:lt1>
          <a:srgbClr val="FFFFFF"/>
        </a:lt1>
        <a:dk2>
          <a:srgbClr val="99CCFF"/>
        </a:dk2>
        <a:lt2>
          <a:srgbClr val="330033"/>
        </a:lt2>
        <a:accent1>
          <a:srgbClr val="CCCC99"/>
        </a:accent1>
        <a:accent2>
          <a:srgbClr val="FFFF66"/>
        </a:accent2>
        <a:accent3>
          <a:srgbClr val="FFFFFF"/>
        </a:accent3>
        <a:accent4>
          <a:srgbClr val="000000"/>
        </a:accent4>
        <a:accent5>
          <a:srgbClr val="E2E2CA"/>
        </a:accent5>
        <a:accent6>
          <a:srgbClr val="E7E75C"/>
        </a:accent6>
        <a:hlink>
          <a:srgbClr val="99CCFF"/>
        </a:hlink>
        <a:folHlink>
          <a:srgbClr val="B2B2B2"/>
        </a:folHlink>
      </a:clrScheme>
      <a:clrMap bg1="lt1" tx1="dk1" bg2="lt2" tx2="dk2" accent1="accent1" accent2="accent2" accent3="accent3" accent4="accent4" accent5="accent5" accent6="accent6" hlink="hlink" folHlink="folHlink"/>
    </a:extraClrScheme>
    <a:extraClrScheme>
      <a:clrScheme name="UNC-template 3">
        <a:dk1>
          <a:srgbClr val="000000"/>
        </a:dk1>
        <a:lt1>
          <a:srgbClr val="FFFFFF"/>
        </a:lt1>
        <a:dk2>
          <a:srgbClr val="003366"/>
        </a:dk2>
        <a:lt2>
          <a:srgbClr val="330033"/>
        </a:lt2>
        <a:accent1>
          <a:srgbClr val="CCCC99"/>
        </a:accent1>
        <a:accent2>
          <a:srgbClr val="FFFF66"/>
        </a:accent2>
        <a:accent3>
          <a:srgbClr val="FFFFFF"/>
        </a:accent3>
        <a:accent4>
          <a:srgbClr val="000000"/>
        </a:accent4>
        <a:accent5>
          <a:srgbClr val="E2E2CA"/>
        </a:accent5>
        <a:accent6>
          <a:srgbClr val="E7E75C"/>
        </a:accent6>
        <a:hlink>
          <a:srgbClr val="99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UNC-template</Template>
  <TotalTime>0</TotalTime>
  <Words>687</Words>
  <Application>Microsoft Office PowerPoint</Application>
  <PresentationFormat>Custom</PresentationFormat>
  <Paragraphs>163</Paragraphs>
  <Slides>17</Slides>
  <Notes>2</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17</vt:i4>
      </vt:variant>
    </vt:vector>
  </HeadingPairs>
  <TitlesOfParts>
    <vt:vector size="22" baseType="lpstr">
      <vt:lpstr>UNC-template_Blank</vt:lpstr>
      <vt:lpstr>3_UNC-template_HCS</vt:lpstr>
      <vt:lpstr>4_UNC-template_HCS</vt:lpstr>
      <vt:lpstr>5_UNC-template_HCS</vt:lpstr>
      <vt:lpstr>think-cell Slide</vt:lpstr>
      <vt:lpstr>CTSU Clean Utility Kaizen Report Out</vt:lpstr>
      <vt:lpstr>Our Team!</vt:lpstr>
      <vt:lpstr>Story Without a Storyteller: A3 Thinking</vt:lpstr>
      <vt:lpstr>5 S Event</vt:lpstr>
      <vt:lpstr>Box 1: Reason for Action</vt:lpstr>
      <vt:lpstr>Box 2: Current State</vt:lpstr>
      <vt:lpstr>Boxes 2 &amp; 3: Current &amp; Target States</vt:lpstr>
      <vt:lpstr>Box 4: Gap Analysis</vt:lpstr>
      <vt:lpstr>Boxes 5 &amp; 6 (Solution Approach &amp; Experiments)</vt:lpstr>
      <vt:lpstr>Box 7: Completion Plan</vt:lpstr>
      <vt:lpstr>Boxes 8: Confirmed State (for Kaizen) + 30, 60 &amp; 90 Day Meeting Data</vt:lpstr>
      <vt:lpstr>From this….</vt:lpstr>
      <vt:lpstr>To This!!!</vt:lpstr>
      <vt:lpstr>Box 9: Insights</vt:lpstr>
      <vt:lpstr>What does this mean for me?</vt:lpstr>
      <vt:lpstr>How can I support this project?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24 pt, bold, Sentence Case Sub-Title, 18pt, bold, Sentence Case</dc:title>
  <dc:creator/>
  <dc:description>Letter Blank templ v3.pot</dc:description>
  <cp:lastModifiedBy/>
  <cp:revision>26</cp:revision>
  <dcterms:created xsi:type="dcterms:W3CDTF">2007-11-07T15:12:03Z</dcterms:created>
  <dcterms:modified xsi:type="dcterms:W3CDTF">2017-01-19T17:15:27Z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20041127</vt:lpwstr>
  </property>
  <property fmtid="{D5CDD505-2E9C-101B-9397-08002B2CF9AE}" pid="3" name="Reference">
    <vt:lpwstr>BCGTemplateNew</vt:lpwstr>
  </property>
  <property fmtid="{D5CDD505-2E9C-101B-9397-08002B2CF9AE}" pid="4" name="BCG 2007 Template">
    <vt:bool>true</vt:bool>
  </property>
  <property fmtid="{D5CDD505-2E9C-101B-9397-08002B2CF9AE}" pid="5" name="BCG Format Name">
    <vt:lpwstr>BCG Format</vt:lpwstr>
  </property>
</Properties>
</file>